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2.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theme/theme3.xml" ContentType="application/vnd.openxmlformats-officedocument.theme+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theme/theme4.xml" ContentType="application/vnd.openxmlformats-officedocument.theme+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7.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tags/tag1.xml" ContentType="application/vnd.openxmlformats-officedocument.presentationml.tags+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957" r:id="rId5"/>
    <p:sldMasterId id="2147484949" r:id="rId6"/>
    <p:sldMasterId id="2147484999" r:id="rId7"/>
    <p:sldMasterId id="2147485041" r:id="rId8"/>
    <p:sldMasterId id="2147484229" r:id="rId9"/>
  </p:sldMasterIdLst>
  <p:notesMasterIdLst>
    <p:notesMasterId r:id="rId70"/>
  </p:notesMasterIdLst>
  <p:handoutMasterIdLst>
    <p:handoutMasterId r:id="rId71"/>
  </p:handoutMasterIdLst>
  <p:sldIdLst>
    <p:sldId id="1857" r:id="rId10"/>
    <p:sldId id="2076138637" r:id="rId11"/>
    <p:sldId id="2076136445" r:id="rId12"/>
    <p:sldId id="2076136440" r:id="rId13"/>
    <p:sldId id="2076136441" r:id="rId14"/>
    <p:sldId id="2076136442" r:id="rId15"/>
    <p:sldId id="1736" r:id="rId16"/>
    <p:sldId id="270" r:id="rId17"/>
    <p:sldId id="2076138638" r:id="rId18"/>
    <p:sldId id="1724" r:id="rId19"/>
    <p:sldId id="1725" r:id="rId20"/>
    <p:sldId id="2076138723" r:id="rId21"/>
    <p:sldId id="1726" r:id="rId22"/>
    <p:sldId id="2076138724" r:id="rId23"/>
    <p:sldId id="272" r:id="rId24"/>
    <p:sldId id="2076138722" r:id="rId25"/>
    <p:sldId id="2076136446" r:id="rId26"/>
    <p:sldId id="2076136448" r:id="rId27"/>
    <p:sldId id="2076138714" r:id="rId28"/>
    <p:sldId id="2076138699" r:id="rId29"/>
    <p:sldId id="279" r:id="rId30"/>
    <p:sldId id="2076136439" r:id="rId31"/>
    <p:sldId id="257" r:id="rId32"/>
    <p:sldId id="258" r:id="rId33"/>
    <p:sldId id="259" r:id="rId34"/>
    <p:sldId id="260" r:id="rId35"/>
    <p:sldId id="261" r:id="rId36"/>
    <p:sldId id="262" r:id="rId37"/>
    <p:sldId id="263" r:id="rId38"/>
    <p:sldId id="265" r:id="rId39"/>
    <p:sldId id="267" r:id="rId40"/>
    <p:sldId id="266" r:id="rId41"/>
    <p:sldId id="3763" r:id="rId42"/>
    <p:sldId id="3766" r:id="rId43"/>
    <p:sldId id="3764" r:id="rId44"/>
    <p:sldId id="1905" r:id="rId45"/>
    <p:sldId id="1959" r:id="rId46"/>
    <p:sldId id="280" r:id="rId47"/>
    <p:sldId id="3690" r:id="rId48"/>
    <p:sldId id="4247" r:id="rId49"/>
    <p:sldId id="4248" r:id="rId50"/>
    <p:sldId id="1722" r:id="rId51"/>
    <p:sldId id="1860" r:id="rId52"/>
    <p:sldId id="4243" r:id="rId53"/>
    <p:sldId id="1318" r:id="rId54"/>
    <p:sldId id="4246" r:id="rId55"/>
    <p:sldId id="4245" r:id="rId56"/>
    <p:sldId id="4249" r:id="rId57"/>
    <p:sldId id="4252" r:id="rId58"/>
    <p:sldId id="4251" r:id="rId59"/>
    <p:sldId id="4255" r:id="rId60"/>
    <p:sldId id="4250" r:id="rId61"/>
    <p:sldId id="4256" r:id="rId62"/>
    <p:sldId id="4254" r:id="rId63"/>
    <p:sldId id="3735" r:id="rId64"/>
    <p:sldId id="3736" r:id="rId65"/>
    <p:sldId id="3737" r:id="rId66"/>
    <p:sldId id="3688" r:id="rId67"/>
    <p:sldId id="3686" r:id="rId68"/>
    <p:sldId id="3687" r:id="rId69"/>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Start" id="{4B1BBE2A-6D55-4595-AFBA-0E30BE368C15}">
          <p14:sldIdLst>
            <p14:sldId id="1857"/>
            <p14:sldId id="2076138637"/>
          </p14:sldIdLst>
        </p14:section>
        <p14:section name="ALM" id="{C082ECFB-1FDE-4488-9C82-7574CEFADFD6}">
          <p14:sldIdLst>
            <p14:sldId id="2076136445"/>
            <p14:sldId id="2076136440"/>
            <p14:sldId id="2076136441"/>
            <p14:sldId id="2076136442"/>
            <p14:sldId id="1736"/>
            <p14:sldId id="270"/>
            <p14:sldId id="2076138638"/>
            <p14:sldId id="1724"/>
            <p14:sldId id="1725"/>
            <p14:sldId id="2076138723"/>
            <p14:sldId id="1726"/>
            <p14:sldId id="2076138724"/>
            <p14:sldId id="272"/>
            <p14:sldId id="2076138722"/>
            <p14:sldId id="2076136446"/>
            <p14:sldId id="2076136448"/>
            <p14:sldId id="2076138714"/>
            <p14:sldId id="2076138699"/>
            <p14:sldId id="279"/>
            <p14:sldId id="2076136439"/>
            <p14:sldId id="257"/>
            <p14:sldId id="258"/>
            <p14:sldId id="259"/>
            <p14:sldId id="260"/>
            <p14:sldId id="261"/>
            <p14:sldId id="262"/>
            <p14:sldId id="263"/>
            <p14:sldId id="265"/>
            <p14:sldId id="267"/>
            <p14:sldId id="266"/>
            <p14:sldId id="3763"/>
            <p14:sldId id="3766"/>
            <p14:sldId id="3764"/>
            <p14:sldId id="1905"/>
          </p14:sldIdLst>
        </p14:section>
        <p14:section name="Next steps" id="{22C24AA3-1A1D-4EBF-9E13-7C17A239F4F6}">
          <p14:sldIdLst>
            <p14:sldId id="1959"/>
          </p14:sldIdLst>
        </p14:section>
        <p14:section name="Appendix" id="{E72CE0D0-5586-4624-9DEC-314313E0F6C2}">
          <p14:sldIdLst>
            <p14:sldId id="280"/>
            <p14:sldId id="3690"/>
            <p14:sldId id="4247"/>
            <p14:sldId id="4248"/>
            <p14:sldId id="1722"/>
            <p14:sldId id="1860"/>
            <p14:sldId id="4243"/>
            <p14:sldId id="1318"/>
            <p14:sldId id="4246"/>
            <p14:sldId id="4245"/>
            <p14:sldId id="4249"/>
            <p14:sldId id="4252"/>
            <p14:sldId id="4251"/>
            <p14:sldId id="4255"/>
            <p14:sldId id="4250"/>
            <p14:sldId id="4256"/>
            <p14:sldId id="4254"/>
            <p14:sldId id="3735"/>
            <p14:sldId id="3736"/>
            <p14:sldId id="3737"/>
            <p14:sldId id="3688"/>
            <p14:sldId id="3686"/>
            <p14:sldId id="3687"/>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7" name="Dave Yack" initials="DY" lastIdx="1" clrIdx="7">
    <p:extLst>
      <p:ext uri="{19B8F6BF-5375-455C-9EA6-DF929625EA0E}">
        <p15:presenceInfo xmlns:p15="http://schemas.microsoft.com/office/powerpoint/2012/main" userId="Dave Yack" providerId="None"/>
      </p:ext>
    </p:extLst>
  </p:cmAuthor>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 id="5" name="Manuela Pichler" initials="MP" lastIdx="3" clrIdx="5">
    <p:extLst>
      <p:ext uri="{19B8F6BF-5375-455C-9EA6-DF929625EA0E}">
        <p15:presenceInfo xmlns:p15="http://schemas.microsoft.com/office/powerpoint/2012/main" userId="S::mapichle@microsoft.com::07a841c1-49c8-4352-a8c3-3a0d96cf9a08" providerId="AD"/>
      </p:ext>
    </p:extLst>
  </p:cmAuthor>
  <p:cmAuthor id="6" name="Per Mikkelsen" initials="PM" lastIdx="1" clrIdx="6">
    <p:extLst>
      <p:ext uri="{19B8F6BF-5375-455C-9EA6-DF929625EA0E}">
        <p15:presenceInfo xmlns:p15="http://schemas.microsoft.com/office/powerpoint/2012/main" userId="S::pemikkel@microsoft.com::e3cdcdfe-a949-4d1b-b849-f0f6460461d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1BC"/>
    <a:srgbClr val="000000"/>
    <a:srgbClr val="D76213"/>
    <a:srgbClr val="C85C12"/>
    <a:srgbClr val="FFFFFF"/>
    <a:srgbClr val="525252"/>
    <a:srgbClr val="3C3C41"/>
    <a:srgbClr val="D2D2D2"/>
    <a:srgbClr val="E6E6E6"/>
    <a:srgbClr val="30E5D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B37A920-258F-41DC-B635-8F92C7106126}" v="15" dt="2020-11-27T13:48:34.83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0890" autoAdjust="0"/>
  </p:normalViewPr>
  <p:slideViewPr>
    <p:cSldViewPr snapToGrid="0">
      <p:cViewPr varScale="1">
        <p:scale>
          <a:sx n="63" d="100"/>
          <a:sy n="63" d="100"/>
        </p:scale>
        <p:origin x="1354" y="62"/>
      </p:cViewPr>
      <p:guideLst/>
    </p:cSldViewPr>
  </p:slideViewPr>
  <p:notesTextViewPr>
    <p:cViewPr>
      <p:scale>
        <a:sx n="1" d="1"/>
        <a:sy n="1" d="1"/>
      </p:scale>
      <p:origin x="0" y="0"/>
    </p:cViewPr>
  </p:notesTextViewPr>
  <p:notesViewPr>
    <p:cSldViewPr snapToGrid="0">
      <p:cViewPr varScale="1">
        <p:scale>
          <a:sx n="66" d="100"/>
          <a:sy n="66" d="100"/>
        </p:scale>
        <p:origin x="0" y="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39" Type="http://schemas.openxmlformats.org/officeDocument/2006/relationships/slide" Target="slides/slide30.xml"/><Relationship Id="rId21" Type="http://schemas.openxmlformats.org/officeDocument/2006/relationships/slide" Target="slides/slide12.xml"/><Relationship Id="rId34" Type="http://schemas.openxmlformats.org/officeDocument/2006/relationships/slide" Target="slides/slide25.xml"/><Relationship Id="rId42" Type="http://schemas.openxmlformats.org/officeDocument/2006/relationships/slide" Target="slides/slide33.xml"/><Relationship Id="rId47" Type="http://schemas.openxmlformats.org/officeDocument/2006/relationships/slide" Target="slides/slide38.xml"/><Relationship Id="rId50" Type="http://schemas.openxmlformats.org/officeDocument/2006/relationships/slide" Target="slides/slide41.xml"/><Relationship Id="rId55" Type="http://schemas.openxmlformats.org/officeDocument/2006/relationships/slide" Target="slides/slide46.xml"/><Relationship Id="rId63" Type="http://schemas.openxmlformats.org/officeDocument/2006/relationships/slide" Target="slides/slide54.xml"/><Relationship Id="rId68" Type="http://schemas.openxmlformats.org/officeDocument/2006/relationships/slide" Target="slides/slide59.xml"/><Relationship Id="rId76" Type="http://schemas.openxmlformats.org/officeDocument/2006/relationships/tableStyles" Target="tableStyles.xml"/><Relationship Id="rId7" Type="http://schemas.openxmlformats.org/officeDocument/2006/relationships/slideMaster" Target="slideMasters/slideMaster3.xml"/><Relationship Id="rId71"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7.xml"/><Relationship Id="rId29" Type="http://schemas.openxmlformats.org/officeDocument/2006/relationships/slide" Target="slides/slide20.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slide" Target="slides/slide28.xml"/><Relationship Id="rId40" Type="http://schemas.openxmlformats.org/officeDocument/2006/relationships/slide" Target="slides/slide31.xml"/><Relationship Id="rId45" Type="http://schemas.openxmlformats.org/officeDocument/2006/relationships/slide" Target="slides/slide36.xml"/><Relationship Id="rId53" Type="http://schemas.openxmlformats.org/officeDocument/2006/relationships/slide" Target="slides/slide44.xml"/><Relationship Id="rId58" Type="http://schemas.openxmlformats.org/officeDocument/2006/relationships/slide" Target="slides/slide49.xml"/><Relationship Id="rId66" Type="http://schemas.openxmlformats.org/officeDocument/2006/relationships/slide" Target="slides/slide57.xml"/><Relationship Id="rId74" Type="http://schemas.openxmlformats.org/officeDocument/2006/relationships/viewProps" Target="viewProps.xml"/><Relationship Id="rId5" Type="http://schemas.openxmlformats.org/officeDocument/2006/relationships/slideMaster" Target="slideMasters/slideMaster1.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slide" Target="slides/slide40.xml"/><Relationship Id="rId57" Type="http://schemas.openxmlformats.org/officeDocument/2006/relationships/slide" Target="slides/slide48.xml"/><Relationship Id="rId61" Type="http://schemas.openxmlformats.org/officeDocument/2006/relationships/slide" Target="slides/slide52.xml"/><Relationship Id="rId10" Type="http://schemas.openxmlformats.org/officeDocument/2006/relationships/slide" Target="slides/slide1.xml"/><Relationship Id="rId19" Type="http://schemas.openxmlformats.org/officeDocument/2006/relationships/slide" Target="slides/slide10.xml"/><Relationship Id="rId31" Type="http://schemas.openxmlformats.org/officeDocument/2006/relationships/slide" Target="slides/slide22.xml"/><Relationship Id="rId44" Type="http://schemas.openxmlformats.org/officeDocument/2006/relationships/slide" Target="slides/slide35.xml"/><Relationship Id="rId52" Type="http://schemas.openxmlformats.org/officeDocument/2006/relationships/slide" Target="slides/slide43.xml"/><Relationship Id="rId60" Type="http://schemas.openxmlformats.org/officeDocument/2006/relationships/slide" Target="slides/slide51.xml"/><Relationship Id="rId65" Type="http://schemas.openxmlformats.org/officeDocument/2006/relationships/slide" Target="slides/slide56.xml"/><Relationship Id="rId73" Type="http://schemas.openxmlformats.org/officeDocument/2006/relationships/presProps" Target="presProps.xml"/><Relationship Id="rId78" Type="http://schemas.microsoft.com/office/2015/10/relationships/revisionInfo" Target="revisionInfo.xml"/><Relationship Id="rId4" Type="http://schemas.openxmlformats.org/officeDocument/2006/relationships/customXml" Target="../customXml/item4.xml"/><Relationship Id="rId9" Type="http://schemas.openxmlformats.org/officeDocument/2006/relationships/slideMaster" Target="slideMasters/slideMaster5.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slide" Target="slides/slide34.xml"/><Relationship Id="rId48" Type="http://schemas.openxmlformats.org/officeDocument/2006/relationships/slide" Target="slides/slide39.xml"/><Relationship Id="rId56" Type="http://schemas.openxmlformats.org/officeDocument/2006/relationships/slide" Target="slides/slide47.xml"/><Relationship Id="rId64" Type="http://schemas.openxmlformats.org/officeDocument/2006/relationships/slide" Target="slides/slide55.xml"/><Relationship Id="rId69" Type="http://schemas.openxmlformats.org/officeDocument/2006/relationships/slide" Target="slides/slide60.xml"/><Relationship Id="rId77" Type="http://schemas.microsoft.com/office/2016/11/relationships/changesInfo" Target="changesInfos/changesInfo1.xml"/><Relationship Id="rId8" Type="http://schemas.openxmlformats.org/officeDocument/2006/relationships/slideMaster" Target="slideMasters/slideMaster4.xml"/><Relationship Id="rId51" Type="http://schemas.openxmlformats.org/officeDocument/2006/relationships/slide" Target="slides/slide42.xml"/><Relationship Id="rId72" Type="http://schemas.openxmlformats.org/officeDocument/2006/relationships/commentAuthors" Target="commentAuthors.xml"/><Relationship Id="rId3" Type="http://schemas.openxmlformats.org/officeDocument/2006/relationships/customXml" Target="../customXml/item3.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slide" Target="slides/slide37.xml"/><Relationship Id="rId59" Type="http://schemas.openxmlformats.org/officeDocument/2006/relationships/slide" Target="slides/slide50.xml"/><Relationship Id="rId67" Type="http://schemas.openxmlformats.org/officeDocument/2006/relationships/slide" Target="slides/slide58.xml"/><Relationship Id="rId20" Type="http://schemas.openxmlformats.org/officeDocument/2006/relationships/slide" Target="slides/slide11.xml"/><Relationship Id="rId41" Type="http://schemas.openxmlformats.org/officeDocument/2006/relationships/slide" Target="slides/slide32.xml"/><Relationship Id="rId54" Type="http://schemas.openxmlformats.org/officeDocument/2006/relationships/slide" Target="slides/slide45.xml"/><Relationship Id="rId62" Type="http://schemas.openxmlformats.org/officeDocument/2006/relationships/slide" Target="slides/slide53.xml"/><Relationship Id="rId70" Type="http://schemas.openxmlformats.org/officeDocument/2006/relationships/notesMaster" Target="notesMasters/notesMaster1.xml"/><Relationship Id="rId75"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nuela Pichler" userId="07a841c1-49c8-4352-a8c3-3a0d96cf9a08" providerId="ADAL" clId="{FB37A920-258F-41DC-B635-8F92C7106126}"/>
    <pc:docChg chg="undo custSel addSld delSld modSld sldOrd addMainMaster modSection">
      <pc:chgData name="Manuela Pichler" userId="07a841c1-49c8-4352-a8c3-3a0d96cf9a08" providerId="ADAL" clId="{FB37A920-258F-41DC-B635-8F92C7106126}" dt="2020-11-27T13:50:04.698" v="56"/>
      <pc:docMkLst>
        <pc:docMk/>
      </pc:docMkLst>
      <pc:sldChg chg="ord">
        <pc:chgData name="Manuela Pichler" userId="07a841c1-49c8-4352-a8c3-3a0d96cf9a08" providerId="ADAL" clId="{FB37A920-258F-41DC-B635-8F92C7106126}" dt="2020-11-27T13:49:50.070" v="54"/>
        <pc:sldMkLst>
          <pc:docMk/>
          <pc:sldMk cId="1525728110" sldId="257"/>
        </pc:sldMkLst>
      </pc:sldChg>
      <pc:sldChg chg="modSp">
        <pc:chgData name="Manuela Pichler" userId="07a841c1-49c8-4352-a8c3-3a0d96cf9a08" providerId="ADAL" clId="{FB37A920-258F-41DC-B635-8F92C7106126}" dt="2020-11-27T13:40:23.530" v="4"/>
        <pc:sldMkLst>
          <pc:docMk/>
          <pc:sldMk cId="104611387" sldId="267"/>
        </pc:sldMkLst>
        <pc:graphicFrameChg chg="mod">
          <ac:chgData name="Manuela Pichler" userId="07a841c1-49c8-4352-a8c3-3a0d96cf9a08" providerId="ADAL" clId="{FB37A920-258F-41DC-B635-8F92C7106126}" dt="2020-11-27T13:40:23.530" v="4"/>
          <ac:graphicFrameMkLst>
            <pc:docMk/>
            <pc:sldMk cId="104611387" sldId="267"/>
            <ac:graphicFrameMk id="5" creationId="{41BB122E-5694-4ED4-87EB-690083FCCB93}"/>
          </ac:graphicFrameMkLst>
        </pc:graphicFrameChg>
      </pc:sldChg>
      <pc:sldChg chg="del">
        <pc:chgData name="Manuela Pichler" userId="07a841c1-49c8-4352-a8c3-3a0d96cf9a08" providerId="ADAL" clId="{FB37A920-258F-41DC-B635-8F92C7106126}" dt="2020-11-27T13:44:03.036" v="7" actId="47"/>
        <pc:sldMkLst>
          <pc:docMk/>
          <pc:sldMk cId="2871168480" sldId="268"/>
        </pc:sldMkLst>
      </pc:sldChg>
      <pc:sldChg chg="del">
        <pc:chgData name="Manuela Pichler" userId="07a841c1-49c8-4352-a8c3-3a0d96cf9a08" providerId="ADAL" clId="{FB37A920-258F-41DC-B635-8F92C7106126}" dt="2020-11-27T13:44:03.036" v="7" actId="47"/>
        <pc:sldMkLst>
          <pc:docMk/>
          <pc:sldMk cId="2332226419" sldId="269"/>
        </pc:sldMkLst>
      </pc:sldChg>
      <pc:sldChg chg="del">
        <pc:chgData name="Manuela Pichler" userId="07a841c1-49c8-4352-a8c3-3a0d96cf9a08" providerId="ADAL" clId="{FB37A920-258F-41DC-B635-8F92C7106126}" dt="2020-11-27T13:44:28.219" v="14" actId="47"/>
        <pc:sldMkLst>
          <pc:docMk/>
          <pc:sldMk cId="1862529308" sldId="271"/>
        </pc:sldMkLst>
      </pc:sldChg>
      <pc:sldChg chg="modSp">
        <pc:chgData name="Manuela Pichler" userId="07a841c1-49c8-4352-a8c3-3a0d96cf9a08" providerId="ADAL" clId="{FB37A920-258F-41DC-B635-8F92C7106126}" dt="2020-11-27T13:40:23.530" v="4"/>
        <pc:sldMkLst>
          <pc:docMk/>
          <pc:sldMk cId="3045964942" sldId="272"/>
        </pc:sldMkLst>
        <pc:spChg chg="mod">
          <ac:chgData name="Manuela Pichler" userId="07a841c1-49c8-4352-a8c3-3a0d96cf9a08" providerId="ADAL" clId="{FB37A920-258F-41DC-B635-8F92C7106126}" dt="2020-11-27T13:40:23.530" v="4"/>
          <ac:spMkLst>
            <pc:docMk/>
            <pc:sldMk cId="3045964942" sldId="272"/>
            <ac:spMk id="7" creationId="{9973A79C-2D65-43DF-9990-E6C11291670E}"/>
          </ac:spMkLst>
        </pc:spChg>
        <pc:spChg chg="mod">
          <ac:chgData name="Manuela Pichler" userId="07a841c1-49c8-4352-a8c3-3a0d96cf9a08" providerId="ADAL" clId="{FB37A920-258F-41DC-B635-8F92C7106126}" dt="2020-11-27T13:40:23.530" v="4"/>
          <ac:spMkLst>
            <pc:docMk/>
            <pc:sldMk cId="3045964942" sldId="272"/>
            <ac:spMk id="11" creationId="{B2A73AB5-6605-4BC5-9C27-20AFFCE9F350}"/>
          </ac:spMkLst>
        </pc:spChg>
      </pc:sldChg>
      <pc:sldChg chg="del">
        <pc:chgData name="Manuela Pichler" userId="07a841c1-49c8-4352-a8c3-3a0d96cf9a08" providerId="ADAL" clId="{FB37A920-258F-41DC-B635-8F92C7106126}" dt="2020-11-27T13:45:12.576" v="17" actId="47"/>
        <pc:sldMkLst>
          <pc:docMk/>
          <pc:sldMk cId="549091937" sldId="273"/>
        </pc:sldMkLst>
      </pc:sldChg>
      <pc:sldChg chg="del">
        <pc:chgData name="Manuela Pichler" userId="07a841c1-49c8-4352-a8c3-3a0d96cf9a08" providerId="ADAL" clId="{FB37A920-258F-41DC-B635-8F92C7106126}" dt="2020-11-27T13:46:10.180" v="37" actId="47"/>
        <pc:sldMkLst>
          <pc:docMk/>
          <pc:sldMk cId="2699618025" sldId="277"/>
        </pc:sldMkLst>
      </pc:sldChg>
      <pc:sldChg chg="ord">
        <pc:chgData name="Manuela Pichler" userId="07a841c1-49c8-4352-a8c3-3a0d96cf9a08" providerId="ADAL" clId="{FB37A920-258F-41DC-B635-8F92C7106126}" dt="2020-11-27T13:49:43.888" v="50"/>
        <pc:sldMkLst>
          <pc:docMk/>
          <pc:sldMk cId="3318670237" sldId="279"/>
        </pc:sldMkLst>
      </pc:sldChg>
      <pc:sldChg chg="modSp modNotes">
        <pc:chgData name="Manuela Pichler" userId="07a841c1-49c8-4352-a8c3-3a0d96cf9a08" providerId="ADAL" clId="{FB37A920-258F-41DC-B635-8F92C7106126}" dt="2020-11-27T13:40:23.530" v="4"/>
        <pc:sldMkLst>
          <pc:docMk/>
          <pc:sldMk cId="2265267652" sldId="1722"/>
        </pc:sldMkLst>
        <pc:spChg chg="mod">
          <ac:chgData name="Manuela Pichler" userId="07a841c1-49c8-4352-a8c3-3a0d96cf9a08" providerId="ADAL" clId="{FB37A920-258F-41DC-B635-8F92C7106126}" dt="2020-11-27T13:40:23.530" v="4"/>
          <ac:spMkLst>
            <pc:docMk/>
            <pc:sldMk cId="2265267652" sldId="1722"/>
            <ac:spMk id="4" creationId="{C5058DE1-0938-49FD-B555-7A30EDEB2013}"/>
          </ac:spMkLst>
        </pc:spChg>
      </pc:sldChg>
      <pc:sldChg chg="add del">
        <pc:chgData name="Manuela Pichler" userId="07a841c1-49c8-4352-a8c3-3a0d96cf9a08" providerId="ADAL" clId="{FB37A920-258F-41DC-B635-8F92C7106126}" dt="2020-11-27T13:47:51.728" v="45" actId="22"/>
        <pc:sldMkLst>
          <pc:docMk/>
          <pc:sldMk cId="890625713" sldId="1724"/>
        </pc:sldMkLst>
      </pc:sldChg>
      <pc:sldChg chg="add del">
        <pc:chgData name="Manuela Pichler" userId="07a841c1-49c8-4352-a8c3-3a0d96cf9a08" providerId="ADAL" clId="{FB37A920-258F-41DC-B635-8F92C7106126}" dt="2020-11-27T13:47:51.728" v="45" actId="22"/>
        <pc:sldMkLst>
          <pc:docMk/>
          <pc:sldMk cId="2664150452" sldId="1725"/>
        </pc:sldMkLst>
      </pc:sldChg>
      <pc:sldChg chg="modSp add del mod">
        <pc:chgData name="Manuela Pichler" userId="07a841c1-49c8-4352-a8c3-3a0d96cf9a08" providerId="ADAL" clId="{FB37A920-258F-41DC-B635-8F92C7106126}" dt="2020-11-27T13:47:51.728" v="45" actId="22"/>
        <pc:sldMkLst>
          <pc:docMk/>
          <pc:sldMk cId="2409398357" sldId="1726"/>
        </pc:sldMkLst>
        <pc:spChg chg="mod">
          <ac:chgData name="Manuela Pichler" userId="07a841c1-49c8-4352-a8c3-3a0d96cf9a08" providerId="ADAL" clId="{FB37A920-258F-41DC-B635-8F92C7106126}" dt="2020-11-27T13:47:51.586" v="44" actId="22"/>
          <ac:spMkLst>
            <pc:docMk/>
            <pc:sldMk cId="2409398357" sldId="1726"/>
            <ac:spMk id="3" creationId="{1A463BD9-E17D-403B-B8EB-27C8A3DE2DBC}"/>
          </ac:spMkLst>
        </pc:spChg>
      </pc:sldChg>
      <pc:sldChg chg="add">
        <pc:chgData name="Manuela Pichler" userId="07a841c1-49c8-4352-a8c3-3a0d96cf9a08" providerId="ADAL" clId="{FB37A920-258F-41DC-B635-8F92C7106126}" dt="2020-11-27T13:43:37.201" v="6"/>
        <pc:sldMkLst>
          <pc:docMk/>
          <pc:sldMk cId="2944485255" sldId="1736"/>
        </pc:sldMkLst>
      </pc:sldChg>
      <pc:sldChg chg="add del">
        <pc:chgData name="Manuela Pichler" userId="07a841c1-49c8-4352-a8c3-3a0d96cf9a08" providerId="ADAL" clId="{FB37A920-258F-41DC-B635-8F92C7106126}" dt="2020-11-27T13:44:20.362" v="9" actId="47"/>
        <pc:sldMkLst>
          <pc:docMk/>
          <pc:sldMk cId="1456123772" sldId="1737"/>
        </pc:sldMkLst>
      </pc:sldChg>
      <pc:sldChg chg="add ord">
        <pc:chgData name="Manuela Pichler" userId="07a841c1-49c8-4352-a8c3-3a0d96cf9a08" providerId="ADAL" clId="{FB37A920-258F-41DC-B635-8F92C7106126}" dt="2020-11-27T13:50:04.698" v="56"/>
        <pc:sldMkLst>
          <pc:docMk/>
          <pc:sldMk cId="3463416855" sldId="1905"/>
        </pc:sldMkLst>
      </pc:sldChg>
      <pc:sldChg chg="del">
        <pc:chgData name="Manuela Pichler" userId="07a841c1-49c8-4352-a8c3-3a0d96cf9a08" providerId="ADAL" clId="{FB37A920-258F-41DC-B635-8F92C7106126}" dt="2020-11-27T13:44:03.036" v="7" actId="47"/>
        <pc:sldMkLst>
          <pc:docMk/>
          <pc:sldMk cId="2994528504" sldId="1960"/>
        </pc:sldMkLst>
      </pc:sldChg>
      <pc:sldChg chg="modSp">
        <pc:chgData name="Manuela Pichler" userId="07a841c1-49c8-4352-a8c3-3a0d96cf9a08" providerId="ADAL" clId="{FB37A920-258F-41DC-B635-8F92C7106126}" dt="2020-11-27T13:40:23.530" v="4"/>
        <pc:sldMkLst>
          <pc:docMk/>
          <pc:sldMk cId="733950651" sldId="3736"/>
        </pc:sldMkLst>
        <pc:spChg chg="mod">
          <ac:chgData name="Manuela Pichler" userId="07a841c1-49c8-4352-a8c3-3a0d96cf9a08" providerId="ADAL" clId="{FB37A920-258F-41DC-B635-8F92C7106126}" dt="2020-11-27T13:40:23.530" v="4"/>
          <ac:spMkLst>
            <pc:docMk/>
            <pc:sldMk cId="733950651" sldId="3736"/>
            <ac:spMk id="2" creationId="{2BDD3404-5782-40DE-8542-DCBFC3BE6BF0}"/>
          </ac:spMkLst>
        </pc:spChg>
        <pc:spChg chg="mod">
          <ac:chgData name="Manuela Pichler" userId="07a841c1-49c8-4352-a8c3-3a0d96cf9a08" providerId="ADAL" clId="{FB37A920-258F-41DC-B635-8F92C7106126}" dt="2020-11-27T13:40:23.530" v="4"/>
          <ac:spMkLst>
            <pc:docMk/>
            <pc:sldMk cId="733950651" sldId="3736"/>
            <ac:spMk id="3" creationId="{18036558-DD1B-4A60-B426-7978EC6ADAB4}"/>
          </ac:spMkLst>
        </pc:spChg>
      </pc:sldChg>
      <pc:sldChg chg="modSp">
        <pc:chgData name="Manuela Pichler" userId="07a841c1-49c8-4352-a8c3-3a0d96cf9a08" providerId="ADAL" clId="{FB37A920-258F-41DC-B635-8F92C7106126}" dt="2020-11-27T13:40:23.530" v="4"/>
        <pc:sldMkLst>
          <pc:docMk/>
          <pc:sldMk cId="628177297" sldId="3737"/>
        </pc:sldMkLst>
        <pc:spChg chg="mod">
          <ac:chgData name="Manuela Pichler" userId="07a841c1-49c8-4352-a8c3-3a0d96cf9a08" providerId="ADAL" clId="{FB37A920-258F-41DC-B635-8F92C7106126}" dt="2020-11-27T13:40:23.530" v="4"/>
          <ac:spMkLst>
            <pc:docMk/>
            <pc:sldMk cId="628177297" sldId="3737"/>
            <ac:spMk id="10" creationId="{0B994B15-AB08-4EE1-B6F2-848D14B90F1C}"/>
          </ac:spMkLst>
        </pc:spChg>
        <pc:spChg chg="mod">
          <ac:chgData name="Manuela Pichler" userId="07a841c1-49c8-4352-a8c3-3a0d96cf9a08" providerId="ADAL" clId="{FB37A920-258F-41DC-B635-8F92C7106126}" dt="2020-11-27T13:40:23.530" v="4"/>
          <ac:spMkLst>
            <pc:docMk/>
            <pc:sldMk cId="628177297" sldId="3737"/>
            <ac:spMk id="12" creationId="{6BE66EBF-D438-4741-B889-3C2E89D69A89}"/>
          </ac:spMkLst>
        </pc:spChg>
      </pc:sldChg>
      <pc:sldChg chg="modSp">
        <pc:chgData name="Manuela Pichler" userId="07a841c1-49c8-4352-a8c3-3a0d96cf9a08" providerId="ADAL" clId="{FB37A920-258F-41DC-B635-8F92C7106126}" dt="2020-11-27T13:40:23.530" v="4"/>
        <pc:sldMkLst>
          <pc:docMk/>
          <pc:sldMk cId="2315231480" sldId="3763"/>
        </pc:sldMkLst>
        <pc:graphicFrameChg chg="mod">
          <ac:chgData name="Manuela Pichler" userId="07a841c1-49c8-4352-a8c3-3a0d96cf9a08" providerId="ADAL" clId="{FB37A920-258F-41DC-B635-8F92C7106126}" dt="2020-11-27T13:40:23.530" v="4"/>
          <ac:graphicFrameMkLst>
            <pc:docMk/>
            <pc:sldMk cId="2315231480" sldId="3763"/>
            <ac:graphicFrameMk id="5" creationId="{BD374E59-776F-44DD-9367-47AEC0942887}"/>
          </ac:graphicFrameMkLst>
        </pc:graphicFrameChg>
      </pc:sldChg>
      <pc:sldChg chg="del">
        <pc:chgData name="Manuela Pichler" userId="07a841c1-49c8-4352-a8c3-3a0d96cf9a08" providerId="ADAL" clId="{FB37A920-258F-41DC-B635-8F92C7106126}" dt="2020-11-27T13:46:10.804" v="38" actId="47"/>
        <pc:sldMkLst>
          <pc:docMk/>
          <pc:sldMk cId="3705020231" sldId="3765"/>
        </pc:sldMkLst>
      </pc:sldChg>
      <pc:sldChg chg="del ord">
        <pc:chgData name="Manuela Pichler" userId="07a841c1-49c8-4352-a8c3-3a0d96cf9a08" providerId="ADAL" clId="{FB37A920-258F-41DC-B635-8F92C7106126}" dt="2020-11-27T13:46:21.156" v="41" actId="47"/>
        <pc:sldMkLst>
          <pc:docMk/>
          <pc:sldMk cId="1618172577" sldId="3767"/>
        </pc:sldMkLst>
      </pc:sldChg>
      <pc:sldChg chg="del">
        <pc:chgData name="Manuela Pichler" userId="07a841c1-49c8-4352-a8c3-3a0d96cf9a08" providerId="ADAL" clId="{FB37A920-258F-41DC-B635-8F92C7106126}" dt="2020-11-27T13:49:35.811" v="47" actId="47"/>
        <pc:sldMkLst>
          <pc:docMk/>
          <pc:sldMk cId="240196447" sldId="3769"/>
        </pc:sldMkLst>
      </pc:sldChg>
      <pc:sldChg chg="modSp">
        <pc:chgData name="Manuela Pichler" userId="07a841c1-49c8-4352-a8c3-3a0d96cf9a08" providerId="ADAL" clId="{FB37A920-258F-41DC-B635-8F92C7106126}" dt="2020-11-27T13:40:23.530" v="4"/>
        <pc:sldMkLst>
          <pc:docMk/>
          <pc:sldMk cId="455057724" sldId="4245"/>
        </pc:sldMkLst>
        <pc:spChg chg="mod">
          <ac:chgData name="Manuela Pichler" userId="07a841c1-49c8-4352-a8c3-3a0d96cf9a08" providerId="ADAL" clId="{FB37A920-258F-41DC-B635-8F92C7106126}" dt="2020-11-27T13:40:23.530" v="4"/>
          <ac:spMkLst>
            <pc:docMk/>
            <pc:sldMk cId="455057724" sldId="4245"/>
            <ac:spMk id="3" creationId="{E23D75DB-C535-4E28-A3D0-F8F3C906EAA6}"/>
          </ac:spMkLst>
        </pc:spChg>
      </pc:sldChg>
      <pc:sldChg chg="modNotes">
        <pc:chgData name="Manuela Pichler" userId="07a841c1-49c8-4352-a8c3-3a0d96cf9a08" providerId="ADAL" clId="{FB37A920-258F-41DC-B635-8F92C7106126}" dt="2020-11-27T13:40:23.530" v="4"/>
        <pc:sldMkLst>
          <pc:docMk/>
          <pc:sldMk cId="3076930444" sldId="4248"/>
        </pc:sldMkLst>
      </pc:sldChg>
      <pc:sldChg chg="modSp modNotes">
        <pc:chgData name="Manuela Pichler" userId="07a841c1-49c8-4352-a8c3-3a0d96cf9a08" providerId="ADAL" clId="{FB37A920-258F-41DC-B635-8F92C7106126}" dt="2020-11-27T13:40:23.530" v="4"/>
        <pc:sldMkLst>
          <pc:docMk/>
          <pc:sldMk cId="832178027" sldId="4250"/>
        </pc:sldMkLst>
        <pc:spChg chg="mod">
          <ac:chgData name="Manuela Pichler" userId="07a841c1-49c8-4352-a8c3-3a0d96cf9a08" providerId="ADAL" clId="{FB37A920-258F-41DC-B635-8F92C7106126}" dt="2020-11-27T13:40:23.530" v="4"/>
          <ac:spMkLst>
            <pc:docMk/>
            <pc:sldMk cId="832178027" sldId="4250"/>
            <ac:spMk id="5" creationId="{BC7F5EBB-2B03-429A-800B-BD2402798870}"/>
          </ac:spMkLst>
        </pc:spChg>
      </pc:sldChg>
      <pc:sldChg chg="modNotes">
        <pc:chgData name="Manuela Pichler" userId="07a841c1-49c8-4352-a8c3-3a0d96cf9a08" providerId="ADAL" clId="{FB37A920-258F-41DC-B635-8F92C7106126}" dt="2020-11-27T13:40:23.530" v="4"/>
        <pc:sldMkLst>
          <pc:docMk/>
          <pc:sldMk cId="910267503" sldId="4254"/>
        </pc:sldMkLst>
      </pc:sldChg>
      <pc:sldChg chg="del">
        <pc:chgData name="Manuela Pichler" userId="07a841c1-49c8-4352-a8c3-3a0d96cf9a08" providerId="ADAL" clId="{FB37A920-258F-41DC-B635-8F92C7106126}" dt="2020-11-27T13:49:41.472" v="48" actId="47"/>
        <pc:sldMkLst>
          <pc:docMk/>
          <pc:sldMk cId="1117180423" sldId="2076136438"/>
        </pc:sldMkLst>
      </pc:sldChg>
      <pc:sldChg chg="ord">
        <pc:chgData name="Manuela Pichler" userId="07a841c1-49c8-4352-a8c3-3a0d96cf9a08" providerId="ADAL" clId="{FB37A920-258F-41DC-B635-8F92C7106126}" dt="2020-11-27T13:49:47.152" v="52"/>
        <pc:sldMkLst>
          <pc:docMk/>
          <pc:sldMk cId="1220420285" sldId="2076136439"/>
        </pc:sldMkLst>
      </pc:sldChg>
      <pc:sldChg chg="add">
        <pc:chgData name="Manuela Pichler" userId="07a841c1-49c8-4352-a8c3-3a0d96cf9a08" providerId="ADAL" clId="{FB37A920-258F-41DC-B635-8F92C7106126}" dt="2020-11-27T13:43:37.201" v="6"/>
        <pc:sldMkLst>
          <pc:docMk/>
          <pc:sldMk cId="2574433561" sldId="2076136440"/>
        </pc:sldMkLst>
      </pc:sldChg>
      <pc:sldChg chg="add">
        <pc:chgData name="Manuela Pichler" userId="07a841c1-49c8-4352-a8c3-3a0d96cf9a08" providerId="ADAL" clId="{FB37A920-258F-41DC-B635-8F92C7106126}" dt="2020-11-27T13:43:37.201" v="6"/>
        <pc:sldMkLst>
          <pc:docMk/>
          <pc:sldMk cId="1535479664" sldId="2076136441"/>
        </pc:sldMkLst>
      </pc:sldChg>
      <pc:sldChg chg="add">
        <pc:chgData name="Manuela Pichler" userId="07a841c1-49c8-4352-a8c3-3a0d96cf9a08" providerId="ADAL" clId="{FB37A920-258F-41DC-B635-8F92C7106126}" dt="2020-11-27T13:43:37.201" v="6"/>
        <pc:sldMkLst>
          <pc:docMk/>
          <pc:sldMk cId="2663311735" sldId="2076136442"/>
        </pc:sldMkLst>
      </pc:sldChg>
      <pc:sldChg chg="add">
        <pc:chgData name="Manuela Pichler" userId="07a841c1-49c8-4352-a8c3-3a0d96cf9a08" providerId="ADAL" clId="{FB37A920-258F-41DC-B635-8F92C7106126}" dt="2020-11-27T13:43:37.201" v="6"/>
        <pc:sldMkLst>
          <pc:docMk/>
          <pc:sldMk cId="476074487" sldId="2076136445"/>
        </pc:sldMkLst>
      </pc:sldChg>
      <pc:sldChg chg="add">
        <pc:chgData name="Manuela Pichler" userId="07a841c1-49c8-4352-a8c3-3a0d96cf9a08" providerId="ADAL" clId="{FB37A920-258F-41DC-B635-8F92C7106126}" dt="2020-11-27T13:45:06.077" v="15"/>
        <pc:sldMkLst>
          <pc:docMk/>
          <pc:sldMk cId="3261148120" sldId="2076136446"/>
        </pc:sldMkLst>
      </pc:sldChg>
      <pc:sldChg chg="add">
        <pc:chgData name="Manuela Pichler" userId="07a841c1-49c8-4352-a8c3-3a0d96cf9a08" providerId="ADAL" clId="{FB37A920-258F-41DC-B635-8F92C7106126}" dt="2020-11-27T13:45:21.225" v="18"/>
        <pc:sldMkLst>
          <pc:docMk/>
          <pc:sldMk cId="3828798030" sldId="2076136448"/>
        </pc:sldMkLst>
      </pc:sldChg>
      <pc:sldChg chg="del">
        <pc:chgData name="Manuela Pichler" userId="07a841c1-49c8-4352-a8c3-3a0d96cf9a08" providerId="ADAL" clId="{FB37A920-258F-41DC-B635-8F92C7106126}" dt="2020-11-27T13:39:12.478" v="0" actId="47"/>
        <pc:sldMkLst>
          <pc:docMk/>
          <pc:sldMk cId="1352860513" sldId="2076137650"/>
        </pc:sldMkLst>
      </pc:sldChg>
      <pc:sldChg chg="modSp add mod">
        <pc:chgData name="Manuela Pichler" userId="07a841c1-49c8-4352-a8c3-3a0d96cf9a08" providerId="ADAL" clId="{FB37A920-258F-41DC-B635-8F92C7106126}" dt="2020-11-27T13:40:28.296" v="5"/>
        <pc:sldMkLst>
          <pc:docMk/>
          <pc:sldMk cId="2025577078" sldId="2076138637"/>
        </pc:sldMkLst>
        <pc:spChg chg="mod">
          <ac:chgData name="Manuela Pichler" userId="07a841c1-49c8-4352-a8c3-3a0d96cf9a08" providerId="ADAL" clId="{FB37A920-258F-41DC-B635-8F92C7106126}" dt="2020-11-27T13:39:14.423" v="2" actId="27636"/>
          <ac:spMkLst>
            <pc:docMk/>
            <pc:sldMk cId="2025577078" sldId="2076138637"/>
            <ac:spMk id="2" creationId="{4E029936-1927-4845-B3E1-DE4879B6CB41}"/>
          </ac:spMkLst>
        </pc:spChg>
        <pc:spChg chg="mod">
          <ac:chgData name="Manuela Pichler" userId="07a841c1-49c8-4352-a8c3-3a0d96cf9a08" providerId="ADAL" clId="{FB37A920-258F-41DC-B635-8F92C7106126}" dt="2020-11-27T13:39:26.771" v="3" actId="207"/>
          <ac:spMkLst>
            <pc:docMk/>
            <pc:sldMk cId="2025577078" sldId="2076138637"/>
            <ac:spMk id="18" creationId="{79F1153D-5501-45AE-9154-F361F640323C}"/>
          </ac:spMkLst>
        </pc:spChg>
        <pc:graphicFrameChg chg="mod">
          <ac:chgData name="Manuela Pichler" userId="07a841c1-49c8-4352-a8c3-3a0d96cf9a08" providerId="ADAL" clId="{FB37A920-258F-41DC-B635-8F92C7106126}" dt="2020-11-27T13:40:28.296" v="5"/>
          <ac:graphicFrameMkLst>
            <pc:docMk/>
            <pc:sldMk cId="2025577078" sldId="2076138637"/>
            <ac:graphicFrameMk id="3" creationId="{BE58F067-D2F9-4AA3-B3C9-81DC33F10AD9}"/>
          </ac:graphicFrameMkLst>
        </pc:graphicFrameChg>
      </pc:sldChg>
      <pc:sldChg chg="add">
        <pc:chgData name="Manuela Pichler" userId="07a841c1-49c8-4352-a8c3-3a0d96cf9a08" providerId="ADAL" clId="{FB37A920-258F-41DC-B635-8F92C7106126}" dt="2020-11-27T13:44:26.148" v="13"/>
        <pc:sldMkLst>
          <pc:docMk/>
          <pc:sldMk cId="3809545089" sldId="2076138638"/>
        </pc:sldMkLst>
      </pc:sldChg>
      <pc:sldChg chg="addSp delSp add del modTransition setBg delDesignElem">
        <pc:chgData name="Manuela Pichler" userId="07a841c1-49c8-4352-a8c3-3a0d96cf9a08" providerId="ADAL" clId="{FB37A920-258F-41DC-B635-8F92C7106126}" dt="2020-11-27T13:44:26.063" v="12"/>
        <pc:sldMkLst>
          <pc:docMk/>
          <pc:sldMk cId="4114131996" sldId="2076138638"/>
        </pc:sldMkLst>
        <pc:spChg chg="add del">
          <ac:chgData name="Manuela Pichler" userId="07a841c1-49c8-4352-a8c3-3a0d96cf9a08" providerId="ADAL" clId="{FB37A920-258F-41DC-B635-8F92C7106126}" dt="2020-11-27T13:44:26.063" v="12"/>
          <ac:spMkLst>
            <pc:docMk/>
            <pc:sldMk cId="4114131996" sldId="2076138638"/>
            <ac:spMk id="50" creationId="{46C2E80F-49A6-4372-B103-219D417A55ED}"/>
          </ac:spMkLst>
        </pc:spChg>
      </pc:sldChg>
      <pc:sldChg chg="delSp modSp add mod">
        <pc:chgData name="Manuela Pichler" userId="07a841c1-49c8-4352-a8c3-3a0d96cf9a08" providerId="ADAL" clId="{FB37A920-258F-41DC-B635-8F92C7106126}" dt="2020-11-27T13:45:49.776" v="35" actId="20577"/>
        <pc:sldMkLst>
          <pc:docMk/>
          <pc:sldMk cId="3791539382" sldId="2076138699"/>
        </pc:sldMkLst>
        <pc:spChg chg="mod">
          <ac:chgData name="Manuela Pichler" userId="07a841c1-49c8-4352-a8c3-3a0d96cf9a08" providerId="ADAL" clId="{FB37A920-258F-41DC-B635-8F92C7106126}" dt="2020-11-27T13:45:49.776" v="35" actId="20577"/>
          <ac:spMkLst>
            <pc:docMk/>
            <pc:sldMk cId="3791539382" sldId="2076138699"/>
            <ac:spMk id="10" creationId="{96F011FA-8C0D-4920-9B25-27AEC323B3BA}"/>
          </ac:spMkLst>
        </pc:spChg>
        <pc:spChg chg="del">
          <ac:chgData name="Manuela Pichler" userId="07a841c1-49c8-4352-a8c3-3a0d96cf9a08" providerId="ADAL" clId="{FB37A920-258F-41DC-B635-8F92C7106126}" dt="2020-11-27T13:45:45.599" v="21" actId="478"/>
          <ac:spMkLst>
            <pc:docMk/>
            <pc:sldMk cId="3791539382" sldId="2076138699"/>
            <ac:spMk id="12" creationId="{B15A7C14-E9C4-462B-8AF8-1529293824EC}"/>
          </ac:spMkLst>
        </pc:spChg>
      </pc:sldChg>
      <pc:sldChg chg="add">
        <pc:chgData name="Manuela Pichler" userId="07a841c1-49c8-4352-a8c3-3a0d96cf9a08" providerId="ADAL" clId="{FB37A920-258F-41DC-B635-8F92C7106126}" dt="2020-11-27T13:45:32.314" v="19"/>
        <pc:sldMkLst>
          <pc:docMk/>
          <pc:sldMk cId="938207687" sldId="2076138714"/>
        </pc:sldMkLst>
      </pc:sldChg>
      <pc:sldChg chg="add mod modShow">
        <pc:chgData name="Manuela Pichler" userId="07a841c1-49c8-4352-a8c3-3a0d96cf9a08" providerId="ADAL" clId="{FB37A920-258F-41DC-B635-8F92C7106126}" dt="2020-11-27T13:45:11.019" v="16" actId="729"/>
        <pc:sldMkLst>
          <pc:docMk/>
          <pc:sldMk cId="2215722886" sldId="2076138722"/>
        </pc:sldMkLst>
      </pc:sldChg>
      <pc:sldChg chg="add del">
        <pc:chgData name="Manuela Pichler" userId="07a841c1-49c8-4352-a8c3-3a0d96cf9a08" providerId="ADAL" clId="{FB37A920-258F-41DC-B635-8F92C7106126}" dt="2020-11-27T13:47:51.728" v="45" actId="22"/>
        <pc:sldMkLst>
          <pc:docMk/>
          <pc:sldMk cId="1611710320" sldId="2076138723"/>
        </pc:sldMkLst>
      </pc:sldChg>
      <pc:sldChg chg="add">
        <pc:chgData name="Manuela Pichler" userId="07a841c1-49c8-4352-a8c3-3a0d96cf9a08" providerId="ADAL" clId="{FB37A920-258F-41DC-B635-8F92C7106126}" dt="2020-11-27T13:48:34.829" v="46"/>
        <pc:sldMkLst>
          <pc:docMk/>
          <pc:sldMk cId="1850785014" sldId="2076138724"/>
        </pc:sldMkLst>
      </pc:sldChg>
      <pc:sldMasterChg chg="add addSldLayout">
        <pc:chgData name="Manuela Pichler" userId="07a841c1-49c8-4352-a8c3-3a0d96cf9a08" providerId="ADAL" clId="{FB37A920-258F-41DC-B635-8F92C7106126}" dt="2020-11-27T13:47:51.728" v="45" actId="22"/>
        <pc:sldMasterMkLst>
          <pc:docMk/>
          <pc:sldMasterMk cId="3588427678" sldId="2147484229"/>
        </pc:sldMasterMkLst>
        <pc:sldLayoutChg chg="add">
          <pc:chgData name="Manuela Pichler" userId="07a841c1-49c8-4352-a8c3-3a0d96cf9a08" providerId="ADAL" clId="{FB37A920-258F-41DC-B635-8F92C7106126}" dt="2020-11-27T13:47:51.728" v="45" actId="22"/>
          <pc:sldLayoutMkLst>
            <pc:docMk/>
            <pc:sldMasterMk cId="3588427678" sldId="2147484229"/>
            <pc:sldLayoutMk cId="1531337368" sldId="2147484240"/>
          </pc:sldLayoutMkLst>
        </pc:sldLayoutChg>
        <pc:sldLayoutChg chg="add">
          <pc:chgData name="Manuela Pichler" userId="07a841c1-49c8-4352-a8c3-3a0d96cf9a08" providerId="ADAL" clId="{FB37A920-258F-41DC-B635-8F92C7106126}" dt="2020-11-27T13:47:51.728" v="45" actId="22"/>
          <pc:sldLayoutMkLst>
            <pc:docMk/>
            <pc:sldMasterMk cId="3588427678" sldId="2147484229"/>
            <pc:sldLayoutMk cId="1703268474" sldId="2147484241"/>
          </pc:sldLayoutMkLst>
        </pc:sldLayoutChg>
        <pc:sldLayoutChg chg="add">
          <pc:chgData name="Manuela Pichler" userId="07a841c1-49c8-4352-a8c3-3a0d96cf9a08" providerId="ADAL" clId="{FB37A920-258F-41DC-B635-8F92C7106126}" dt="2020-11-27T13:47:51.728" v="45" actId="22"/>
          <pc:sldLayoutMkLst>
            <pc:docMk/>
            <pc:sldMasterMk cId="3588427678" sldId="2147484229"/>
            <pc:sldLayoutMk cId="4179946700" sldId="2147484245"/>
          </pc:sldLayoutMkLst>
        </pc:sldLayoutChg>
        <pc:sldLayoutChg chg="add">
          <pc:chgData name="Manuela Pichler" userId="07a841c1-49c8-4352-a8c3-3a0d96cf9a08" providerId="ADAL" clId="{FB37A920-258F-41DC-B635-8F92C7106126}" dt="2020-11-27T13:47:51.728" v="45" actId="22"/>
          <pc:sldLayoutMkLst>
            <pc:docMk/>
            <pc:sldMasterMk cId="3588427678" sldId="2147484229"/>
            <pc:sldLayoutMk cId="2189335521" sldId="2147484247"/>
          </pc:sldLayoutMkLst>
        </pc:sldLayoutChg>
        <pc:sldLayoutChg chg="add">
          <pc:chgData name="Manuela Pichler" userId="07a841c1-49c8-4352-a8c3-3a0d96cf9a08" providerId="ADAL" clId="{FB37A920-258F-41DC-B635-8F92C7106126}" dt="2020-11-27T13:47:51.728" v="45" actId="22"/>
          <pc:sldLayoutMkLst>
            <pc:docMk/>
            <pc:sldMasterMk cId="3588427678" sldId="2147484229"/>
            <pc:sldLayoutMk cId="925069136" sldId="2147484299"/>
          </pc:sldLayoutMkLst>
        </pc:sldLayoutChg>
        <pc:sldLayoutChg chg="add">
          <pc:chgData name="Manuela Pichler" userId="07a841c1-49c8-4352-a8c3-3a0d96cf9a08" providerId="ADAL" clId="{FB37A920-258F-41DC-B635-8F92C7106126}" dt="2020-11-27T13:47:51.728" v="45" actId="22"/>
          <pc:sldLayoutMkLst>
            <pc:docMk/>
            <pc:sldMasterMk cId="3588427678" sldId="2147484229"/>
            <pc:sldLayoutMk cId="2192018982" sldId="2147484474"/>
          </pc:sldLayoutMkLst>
        </pc:sldLayoutChg>
        <pc:sldLayoutChg chg="add">
          <pc:chgData name="Manuela Pichler" userId="07a841c1-49c8-4352-a8c3-3a0d96cf9a08" providerId="ADAL" clId="{FB37A920-258F-41DC-B635-8F92C7106126}" dt="2020-11-27T13:47:51.728" v="45" actId="22"/>
          <pc:sldLayoutMkLst>
            <pc:docMk/>
            <pc:sldMasterMk cId="3588427678" sldId="2147484229"/>
            <pc:sldLayoutMk cId="3650358238" sldId="2147484584"/>
          </pc:sldLayoutMkLst>
        </pc:sldLayoutChg>
        <pc:sldLayoutChg chg="add">
          <pc:chgData name="Manuela Pichler" userId="07a841c1-49c8-4352-a8c3-3a0d96cf9a08" providerId="ADAL" clId="{FB37A920-258F-41DC-B635-8F92C7106126}" dt="2020-11-27T13:47:51.728" v="45" actId="22"/>
          <pc:sldLayoutMkLst>
            <pc:docMk/>
            <pc:sldMasterMk cId="3588427678" sldId="2147484229"/>
            <pc:sldLayoutMk cId="3243858526" sldId="2147484603"/>
          </pc:sldLayoutMkLst>
        </pc:sldLayoutChg>
        <pc:sldLayoutChg chg="add">
          <pc:chgData name="Manuela Pichler" userId="07a841c1-49c8-4352-a8c3-3a0d96cf9a08" providerId="ADAL" clId="{FB37A920-258F-41DC-B635-8F92C7106126}" dt="2020-11-27T13:47:51.728" v="45" actId="22"/>
          <pc:sldLayoutMkLst>
            <pc:docMk/>
            <pc:sldMasterMk cId="3588427678" sldId="2147484229"/>
            <pc:sldLayoutMk cId="1605435431" sldId="2147484609"/>
          </pc:sldLayoutMkLst>
        </pc:sldLayoutChg>
        <pc:sldLayoutChg chg="add">
          <pc:chgData name="Manuela Pichler" userId="07a841c1-49c8-4352-a8c3-3a0d96cf9a08" providerId="ADAL" clId="{FB37A920-258F-41DC-B635-8F92C7106126}" dt="2020-11-27T13:47:51.728" v="45" actId="22"/>
          <pc:sldLayoutMkLst>
            <pc:docMk/>
            <pc:sldMasterMk cId="3588427678" sldId="2147484229"/>
            <pc:sldLayoutMk cId="1307984548" sldId="2147484639"/>
          </pc:sldLayoutMkLst>
        </pc:sldLayoutChg>
        <pc:sldLayoutChg chg="add">
          <pc:chgData name="Manuela Pichler" userId="07a841c1-49c8-4352-a8c3-3a0d96cf9a08" providerId="ADAL" clId="{FB37A920-258F-41DC-B635-8F92C7106126}" dt="2020-11-27T13:47:51.728" v="45" actId="22"/>
          <pc:sldLayoutMkLst>
            <pc:docMk/>
            <pc:sldMasterMk cId="3588427678" sldId="2147484229"/>
            <pc:sldLayoutMk cId="3664523616" sldId="2147484742"/>
          </pc:sldLayoutMkLst>
        </pc:sldLayoutChg>
        <pc:sldLayoutChg chg="add">
          <pc:chgData name="Manuela Pichler" userId="07a841c1-49c8-4352-a8c3-3a0d96cf9a08" providerId="ADAL" clId="{FB37A920-258F-41DC-B635-8F92C7106126}" dt="2020-11-27T13:47:51.728" v="45" actId="22"/>
          <pc:sldLayoutMkLst>
            <pc:docMk/>
            <pc:sldMasterMk cId="3588427678" sldId="2147484229"/>
            <pc:sldLayoutMk cId="1913492723" sldId="2147484743"/>
          </pc:sldLayoutMkLst>
        </pc:sldLayoutChg>
        <pc:sldLayoutChg chg="add">
          <pc:chgData name="Manuela Pichler" userId="07a841c1-49c8-4352-a8c3-3a0d96cf9a08" providerId="ADAL" clId="{FB37A920-258F-41DC-B635-8F92C7106126}" dt="2020-11-27T13:47:51.728" v="45" actId="22"/>
          <pc:sldLayoutMkLst>
            <pc:docMk/>
            <pc:sldMasterMk cId="3588427678" sldId="2147484229"/>
            <pc:sldLayoutMk cId="485385087" sldId="2147484744"/>
          </pc:sldLayoutMkLst>
        </pc:sldLayoutChg>
        <pc:sldLayoutChg chg="add">
          <pc:chgData name="Manuela Pichler" userId="07a841c1-49c8-4352-a8c3-3a0d96cf9a08" providerId="ADAL" clId="{FB37A920-258F-41DC-B635-8F92C7106126}" dt="2020-11-27T13:47:51.728" v="45" actId="22"/>
          <pc:sldLayoutMkLst>
            <pc:docMk/>
            <pc:sldMasterMk cId="3588427678" sldId="2147484229"/>
            <pc:sldLayoutMk cId="1640341252" sldId="2147484745"/>
          </pc:sldLayoutMkLst>
        </pc:sldLayoutChg>
      </pc:sldMasterChg>
      <pc:sldMasterChg chg="delSldLayout">
        <pc:chgData name="Manuela Pichler" userId="07a841c1-49c8-4352-a8c3-3a0d96cf9a08" providerId="ADAL" clId="{FB37A920-258F-41DC-B635-8F92C7106126}" dt="2020-11-27T13:44:20.362" v="9" actId="47"/>
        <pc:sldMasterMkLst>
          <pc:docMk/>
          <pc:sldMasterMk cId="1607037715" sldId="2147484957"/>
        </pc:sldMasterMkLst>
        <pc:sldLayoutChg chg="del">
          <pc:chgData name="Manuela Pichler" userId="07a841c1-49c8-4352-a8c3-3a0d96cf9a08" providerId="ADAL" clId="{FB37A920-258F-41DC-B635-8F92C7106126}" dt="2020-11-27T13:44:20.362" v="9" actId="47"/>
          <pc:sldLayoutMkLst>
            <pc:docMk/>
            <pc:sldMasterMk cId="1607037715" sldId="2147484957"/>
            <pc:sldLayoutMk cId="1003093888" sldId="2147485041"/>
          </pc:sldLayoutMkLst>
        </pc:sldLayoutChg>
      </pc:sldMasterChg>
      <pc:sldMasterChg chg="delSldLayout">
        <pc:chgData name="Manuela Pichler" userId="07a841c1-49c8-4352-a8c3-3a0d96cf9a08" providerId="ADAL" clId="{FB37A920-258F-41DC-B635-8F92C7106126}" dt="2020-11-27T13:39:12.478" v="0" actId="47"/>
        <pc:sldMasterMkLst>
          <pc:docMk/>
          <pc:sldMasterMk cId="3418809876" sldId="2147484999"/>
        </pc:sldMasterMkLst>
        <pc:sldLayoutChg chg="del">
          <pc:chgData name="Manuela Pichler" userId="07a841c1-49c8-4352-a8c3-3a0d96cf9a08" providerId="ADAL" clId="{FB37A920-258F-41DC-B635-8F92C7106126}" dt="2020-11-27T13:39:12.478" v="0" actId="47"/>
          <pc:sldLayoutMkLst>
            <pc:docMk/>
            <pc:sldMasterMk cId="3418809876" sldId="2147484999"/>
            <pc:sldLayoutMk cId="124943084" sldId="2147485032"/>
          </pc:sldLayoutMkLst>
        </pc:sldLayoutChg>
      </pc:sldMasterChg>
      <pc:sldMasterChg chg="addSldLayout delSldLayout modSldLayout">
        <pc:chgData name="Manuela Pichler" userId="07a841c1-49c8-4352-a8c3-3a0d96cf9a08" providerId="ADAL" clId="{FB37A920-258F-41DC-B635-8F92C7106126}" dt="2020-11-27T13:47:51.586" v="44" actId="22"/>
        <pc:sldMasterMkLst>
          <pc:docMk/>
          <pc:sldMasterMk cId="1680014970" sldId="2147485041"/>
        </pc:sldMasterMkLst>
        <pc:sldLayoutChg chg="add del mod replId">
          <pc:chgData name="Manuela Pichler" userId="07a841c1-49c8-4352-a8c3-3a0d96cf9a08" providerId="ADAL" clId="{FB37A920-258F-41DC-B635-8F92C7106126}" dt="2020-11-27T13:47:51.586" v="44" actId="22"/>
          <pc:sldLayoutMkLst>
            <pc:docMk/>
            <pc:sldMasterMk cId="1680014970" sldId="2147485041"/>
            <pc:sldLayoutMk cId="1369222245" sldId="2147485057"/>
          </pc:sldLayoutMkLst>
        </pc:sldLayoutChg>
      </pc:sldMasterChg>
    </pc:docChg>
  </pc:docChgLst>
  <pc:docChgLst>
    <pc:chgData name="Manuela Pichler" userId="07a841c1-49c8-4352-a8c3-3a0d96cf9a08" providerId="ADAL" clId="{07716CF2-6538-4622-B3E4-F5052E1C70CE}"/>
    <pc:docChg chg="modSld">
      <pc:chgData name="Manuela Pichler" userId="07a841c1-49c8-4352-a8c3-3a0d96cf9a08" providerId="ADAL" clId="{07716CF2-6538-4622-B3E4-F5052E1C70CE}" dt="2020-02-07T15:32:18.492" v="3" actId="729"/>
      <pc:docMkLst>
        <pc:docMk/>
      </pc:docMkLst>
      <pc:sldChg chg="mod modShow">
        <pc:chgData name="Manuela Pichler" userId="07a841c1-49c8-4352-a8c3-3a0d96cf9a08" providerId="ADAL" clId="{07716CF2-6538-4622-B3E4-F5052E1C70CE}" dt="2020-02-07T15:32:18.492" v="3" actId="729"/>
        <pc:sldMkLst>
          <pc:docMk/>
          <pc:sldMk cId="1525728110" sldId="257"/>
        </pc:sldMkLst>
      </pc:sldChg>
      <pc:sldChg chg="mod modShow">
        <pc:chgData name="Manuela Pichler" userId="07a841c1-49c8-4352-a8c3-3a0d96cf9a08" providerId="ADAL" clId="{07716CF2-6538-4622-B3E4-F5052E1C70CE}" dt="2020-02-07T15:32:18.492" v="3" actId="729"/>
        <pc:sldMkLst>
          <pc:docMk/>
          <pc:sldMk cId="939435935" sldId="258"/>
        </pc:sldMkLst>
      </pc:sldChg>
      <pc:sldChg chg="mod modShow">
        <pc:chgData name="Manuela Pichler" userId="07a841c1-49c8-4352-a8c3-3a0d96cf9a08" providerId="ADAL" clId="{07716CF2-6538-4622-B3E4-F5052E1C70CE}" dt="2020-02-07T15:32:18.492" v="3" actId="729"/>
        <pc:sldMkLst>
          <pc:docMk/>
          <pc:sldMk cId="3538007983" sldId="259"/>
        </pc:sldMkLst>
      </pc:sldChg>
      <pc:sldChg chg="mod modShow">
        <pc:chgData name="Manuela Pichler" userId="07a841c1-49c8-4352-a8c3-3a0d96cf9a08" providerId="ADAL" clId="{07716CF2-6538-4622-B3E4-F5052E1C70CE}" dt="2020-02-07T15:32:18.492" v="3" actId="729"/>
        <pc:sldMkLst>
          <pc:docMk/>
          <pc:sldMk cId="920588664" sldId="260"/>
        </pc:sldMkLst>
      </pc:sldChg>
      <pc:sldChg chg="mod modShow">
        <pc:chgData name="Manuela Pichler" userId="07a841c1-49c8-4352-a8c3-3a0d96cf9a08" providerId="ADAL" clId="{07716CF2-6538-4622-B3E4-F5052E1C70CE}" dt="2020-02-07T15:32:18.492" v="3" actId="729"/>
        <pc:sldMkLst>
          <pc:docMk/>
          <pc:sldMk cId="1569882432" sldId="261"/>
        </pc:sldMkLst>
      </pc:sldChg>
      <pc:sldChg chg="mod modShow">
        <pc:chgData name="Manuela Pichler" userId="07a841c1-49c8-4352-a8c3-3a0d96cf9a08" providerId="ADAL" clId="{07716CF2-6538-4622-B3E4-F5052E1C70CE}" dt="2020-02-07T15:32:18.492" v="3" actId="729"/>
        <pc:sldMkLst>
          <pc:docMk/>
          <pc:sldMk cId="3064785745" sldId="262"/>
        </pc:sldMkLst>
      </pc:sldChg>
      <pc:sldChg chg="mod modShow">
        <pc:chgData name="Manuela Pichler" userId="07a841c1-49c8-4352-a8c3-3a0d96cf9a08" providerId="ADAL" clId="{07716CF2-6538-4622-B3E4-F5052E1C70CE}" dt="2020-02-07T15:32:18.492" v="3" actId="729"/>
        <pc:sldMkLst>
          <pc:docMk/>
          <pc:sldMk cId="899333164" sldId="263"/>
        </pc:sldMkLst>
      </pc:sldChg>
      <pc:sldChg chg="mod modShow">
        <pc:chgData name="Manuela Pichler" userId="07a841c1-49c8-4352-a8c3-3a0d96cf9a08" providerId="ADAL" clId="{07716CF2-6538-4622-B3E4-F5052E1C70CE}" dt="2020-02-07T15:32:18.492" v="3" actId="729"/>
        <pc:sldMkLst>
          <pc:docMk/>
          <pc:sldMk cId="104611387" sldId="267"/>
        </pc:sldMkLst>
      </pc:sldChg>
      <pc:sldChg chg="mod modShow">
        <pc:chgData name="Manuela Pichler" userId="07a841c1-49c8-4352-a8c3-3a0d96cf9a08" providerId="ADAL" clId="{07716CF2-6538-4622-B3E4-F5052E1C70CE}" dt="2020-02-07T15:12:42.373" v="0" actId="729"/>
        <pc:sldMkLst>
          <pc:docMk/>
          <pc:sldMk cId="2332226419" sldId="269"/>
        </pc:sldMkLst>
      </pc:sldChg>
      <pc:sldChg chg="mod modShow">
        <pc:chgData name="Manuela Pichler" userId="07a841c1-49c8-4352-a8c3-3a0d96cf9a08" providerId="ADAL" clId="{07716CF2-6538-4622-B3E4-F5052E1C70CE}" dt="2020-02-07T15:31:16.817" v="1" actId="729"/>
        <pc:sldMkLst>
          <pc:docMk/>
          <pc:sldMk cId="4124092895" sldId="276"/>
        </pc:sldMkLst>
      </pc:sldChg>
      <pc:sldChg chg="mod modShow">
        <pc:chgData name="Manuela Pichler" userId="07a841c1-49c8-4352-a8c3-3a0d96cf9a08" providerId="ADAL" clId="{07716CF2-6538-4622-B3E4-F5052E1C70CE}" dt="2020-02-07T15:32:18.492" v="3" actId="729"/>
        <pc:sldMkLst>
          <pc:docMk/>
          <pc:sldMk cId="2577420008" sldId="1959"/>
        </pc:sldMkLst>
      </pc:sldChg>
      <pc:sldChg chg="mod modShow">
        <pc:chgData name="Manuela Pichler" userId="07a841c1-49c8-4352-a8c3-3a0d96cf9a08" providerId="ADAL" clId="{07716CF2-6538-4622-B3E4-F5052E1C70CE}" dt="2020-02-07T15:32:18.492" v="3" actId="729"/>
        <pc:sldMkLst>
          <pc:docMk/>
          <pc:sldMk cId="1975701440" sldId="1963"/>
        </pc:sldMkLst>
      </pc:sldChg>
      <pc:sldChg chg="mod modShow">
        <pc:chgData name="Manuela Pichler" userId="07a841c1-49c8-4352-a8c3-3a0d96cf9a08" providerId="ADAL" clId="{07716CF2-6538-4622-B3E4-F5052E1C70CE}" dt="2020-02-07T15:32:18.492" v="3" actId="729"/>
        <pc:sldMkLst>
          <pc:docMk/>
          <pc:sldMk cId="855740054" sldId="1967"/>
        </pc:sldMkLst>
      </pc:sldChg>
      <pc:sldChg chg="mod modShow">
        <pc:chgData name="Manuela Pichler" userId="07a841c1-49c8-4352-a8c3-3a0d96cf9a08" providerId="ADAL" clId="{07716CF2-6538-4622-B3E4-F5052E1C70CE}" dt="2020-02-07T15:32:18.492" v="3" actId="729"/>
        <pc:sldMkLst>
          <pc:docMk/>
          <pc:sldMk cId="2315231480" sldId="3763"/>
        </pc:sldMkLst>
      </pc:sldChg>
      <pc:sldChg chg="mod modShow">
        <pc:chgData name="Manuela Pichler" userId="07a841c1-49c8-4352-a8c3-3a0d96cf9a08" providerId="ADAL" clId="{07716CF2-6538-4622-B3E4-F5052E1C70CE}" dt="2020-02-07T15:32:18.492" v="3" actId="729"/>
        <pc:sldMkLst>
          <pc:docMk/>
          <pc:sldMk cId="3973334977" sldId="3764"/>
        </pc:sldMkLst>
      </pc:sldChg>
      <pc:sldChg chg="mod modShow">
        <pc:chgData name="Manuela Pichler" userId="07a841c1-49c8-4352-a8c3-3a0d96cf9a08" providerId="ADAL" clId="{07716CF2-6538-4622-B3E4-F5052E1C70CE}" dt="2020-02-07T15:32:18.492" v="3" actId="729"/>
        <pc:sldMkLst>
          <pc:docMk/>
          <pc:sldMk cId="1836901318" sldId="3766"/>
        </pc:sldMkLst>
      </pc:sldChg>
      <pc:sldChg chg="mod modShow">
        <pc:chgData name="Manuela Pichler" userId="07a841c1-49c8-4352-a8c3-3a0d96cf9a08" providerId="ADAL" clId="{07716CF2-6538-4622-B3E4-F5052E1C70CE}" dt="2020-02-07T15:31:41.895" v="2" actId="729"/>
        <pc:sldMkLst>
          <pc:docMk/>
          <pc:sldMk cId="1117180423" sldId="2076136438"/>
        </pc:sldMkLst>
      </pc:sldChg>
    </pc:docChg>
  </pc:docChgLst>
  <pc:docChgLst>
    <pc:chgData name="Per Mikkelsen" userId="S::pemikkel@microsoft.com::e3cdcdfe-a949-4d1b-b849-f0f6460461d2" providerId="AD" clId="Web-{849917B1-A10C-55F1-C096-27780BE69936}"/>
    <pc:docChg chg="modSld">
      <pc:chgData name="Per Mikkelsen" userId="S::pemikkel@microsoft.com::e3cdcdfe-a949-4d1b-b849-f0f6460461d2" providerId="AD" clId="Web-{849917B1-A10C-55F1-C096-27780BE69936}" dt="2019-11-03T14:11:12.647" v="0"/>
      <pc:docMkLst>
        <pc:docMk/>
      </pc:docMkLst>
      <pc:sldChg chg="mod modShow">
        <pc:chgData name="Per Mikkelsen" userId="S::pemikkel@microsoft.com::e3cdcdfe-a949-4d1b-b849-f0f6460461d2" providerId="AD" clId="Web-{849917B1-A10C-55F1-C096-27780BE69936}" dt="2019-11-03T14:11:12.647" v="0"/>
        <pc:sldMkLst>
          <pc:docMk/>
          <pc:sldMk cId="240196447" sldId="3769"/>
        </pc:sldMkLst>
      </pc:sldChg>
    </pc:docChg>
  </pc:docChgLst>
  <pc:docChgLst>
    <pc:chgData name="Manuela Pichler" userId="07a841c1-49c8-4352-a8c3-3a0d96cf9a08" providerId="ADAL" clId="{9766DD3E-5499-456F-973A-79083A832912}"/>
    <pc:docChg chg="addSld delSld modSld modSection">
      <pc:chgData name="Manuela Pichler" userId="07a841c1-49c8-4352-a8c3-3a0d96cf9a08" providerId="ADAL" clId="{9766DD3E-5499-456F-973A-79083A832912}" dt="2020-09-30T16:18:10.774" v="8" actId="207"/>
      <pc:docMkLst>
        <pc:docMk/>
      </pc:docMkLst>
      <pc:sldChg chg="del">
        <pc:chgData name="Manuela Pichler" userId="07a841c1-49c8-4352-a8c3-3a0d96cf9a08" providerId="ADAL" clId="{9766DD3E-5499-456F-973A-79083A832912}" dt="2020-09-30T16:17:44.374" v="3" actId="47"/>
        <pc:sldMkLst>
          <pc:docMk/>
          <pc:sldMk cId="2251549637" sldId="2076136437"/>
        </pc:sldMkLst>
      </pc:sldChg>
      <pc:sldChg chg="modSp add del mod">
        <pc:chgData name="Manuela Pichler" userId="07a841c1-49c8-4352-a8c3-3a0d96cf9a08" providerId="ADAL" clId="{9766DD3E-5499-456F-973A-79083A832912}" dt="2020-09-30T16:18:10.774" v="8" actId="207"/>
        <pc:sldMkLst>
          <pc:docMk/>
          <pc:sldMk cId="1352860513" sldId="2076137650"/>
        </pc:sldMkLst>
        <pc:spChg chg="mod">
          <ac:chgData name="Manuela Pichler" userId="07a841c1-49c8-4352-a8c3-3a0d96cf9a08" providerId="ADAL" clId="{9766DD3E-5499-456F-973A-79083A832912}" dt="2020-09-30T16:17:52.509" v="4" actId="207"/>
          <ac:spMkLst>
            <pc:docMk/>
            <pc:sldMk cId="1352860513" sldId="2076137650"/>
            <ac:spMk id="18" creationId="{79F1153D-5501-45AE-9154-F361F640323C}"/>
          </ac:spMkLst>
        </pc:spChg>
        <pc:spChg chg="mod">
          <ac:chgData name="Manuela Pichler" userId="07a841c1-49c8-4352-a8c3-3a0d96cf9a08" providerId="ADAL" clId="{9766DD3E-5499-456F-973A-79083A832912}" dt="2020-09-30T16:18:06.438" v="6" actId="207"/>
          <ac:spMkLst>
            <pc:docMk/>
            <pc:sldMk cId="1352860513" sldId="2076137650"/>
            <ac:spMk id="19" creationId="{BA054314-D712-42BD-8251-861D86E7CCC2}"/>
          </ac:spMkLst>
        </pc:spChg>
        <pc:spChg chg="mod">
          <ac:chgData name="Manuela Pichler" userId="07a841c1-49c8-4352-a8c3-3a0d96cf9a08" providerId="ADAL" clId="{9766DD3E-5499-456F-973A-79083A832912}" dt="2020-09-30T16:18:08.496" v="7" actId="207"/>
          <ac:spMkLst>
            <pc:docMk/>
            <pc:sldMk cId="1352860513" sldId="2076137650"/>
            <ac:spMk id="20" creationId="{406E7481-0EBF-4AEB-B7E3-1F64869525D8}"/>
          </ac:spMkLst>
        </pc:spChg>
        <pc:spChg chg="mod">
          <ac:chgData name="Manuela Pichler" userId="07a841c1-49c8-4352-a8c3-3a0d96cf9a08" providerId="ADAL" clId="{9766DD3E-5499-456F-973A-79083A832912}" dt="2020-09-30T16:18:10.774" v="8" actId="207"/>
          <ac:spMkLst>
            <pc:docMk/>
            <pc:sldMk cId="1352860513" sldId="2076137650"/>
            <ac:spMk id="24" creationId="{E9B7C0E4-B28B-4B40-AA42-DE5B0F699775}"/>
          </ac:spMkLst>
        </pc:spChg>
        <pc:grpChg chg="mod">
          <ac:chgData name="Manuela Pichler" userId="07a841c1-49c8-4352-a8c3-3a0d96cf9a08" providerId="ADAL" clId="{9766DD3E-5499-456F-973A-79083A832912}" dt="2020-09-30T16:17:52.509" v="4" actId="207"/>
          <ac:grpSpMkLst>
            <pc:docMk/>
            <pc:sldMk cId="1352860513" sldId="2076137650"/>
            <ac:grpSpMk id="17" creationId="{9FC65C4C-D45F-4347-A68A-7535F4FEBEA1}"/>
          </ac:grpSpMkLst>
        </pc:grpChg>
        <pc:graphicFrameChg chg="mod">
          <ac:chgData name="Manuela Pichler" userId="07a841c1-49c8-4352-a8c3-3a0d96cf9a08" providerId="ADAL" clId="{9766DD3E-5499-456F-973A-79083A832912}" dt="2020-09-30T16:17:58.779" v="5" actId="207"/>
          <ac:graphicFrameMkLst>
            <pc:docMk/>
            <pc:sldMk cId="1352860513" sldId="2076137650"/>
            <ac:graphicFrameMk id="8" creationId="{BDF76376-96FF-425B-AD02-C9788E410B4C}"/>
          </ac:graphicFrameMkLst>
        </pc:graphicFrameChg>
      </pc:sldChg>
    </pc:docChg>
  </pc:docChgLst>
  <pc:docChgLst>
    <pc:chgData name="Manuela Pichler" userId="07a841c1-49c8-4352-a8c3-3a0d96cf9a08" providerId="ADAL" clId="{1C53FE3F-2DE4-4CBC-88DB-14F40D926B15}"/>
    <pc:docChg chg="modSld">
      <pc:chgData name="Manuela Pichler" userId="07a841c1-49c8-4352-a8c3-3a0d96cf9a08" providerId="ADAL" clId="{1C53FE3F-2DE4-4CBC-88DB-14F40D926B15}" dt="2020-02-28T14:26:23.510" v="0" actId="729"/>
      <pc:docMkLst>
        <pc:docMk/>
      </pc:docMkLst>
      <pc:sldChg chg="mod modShow">
        <pc:chgData name="Manuela Pichler" userId="07a841c1-49c8-4352-a8c3-3a0d96cf9a08" providerId="ADAL" clId="{1C53FE3F-2DE4-4CBC-88DB-14F40D926B15}" dt="2020-02-28T14:26:23.510" v="0" actId="729"/>
        <pc:sldMkLst>
          <pc:docMk/>
          <pc:sldMk cId="1525728110" sldId="257"/>
        </pc:sldMkLst>
      </pc:sldChg>
    </pc:docChg>
  </pc:docChgLst>
  <pc:docChgLst>
    <pc:chgData name="Manuela Pichler" userId="07a841c1-49c8-4352-a8c3-3a0d96cf9a08" providerId="ADAL" clId="{AF2676AE-49CC-4EB7-B837-34D030CEED6A}"/>
    <pc:docChg chg="custSel">
      <pc:chgData name="Manuela Pichler" userId="07a841c1-49c8-4352-a8c3-3a0d96cf9a08" providerId="ADAL" clId="{AF2676AE-49CC-4EB7-B837-34D030CEED6A}" dt="2019-10-09T10:02:37.221" v="2" actId="2056"/>
      <pc:docMkLst>
        <pc:docMk/>
      </pc:docMkLst>
      <pc:sldChg chg="addCm modCm">
        <pc:chgData name="Manuela Pichler" userId="07a841c1-49c8-4352-a8c3-3a0d96cf9a08" providerId="ADAL" clId="{AF2676AE-49CC-4EB7-B837-34D030CEED6A}" dt="2019-10-09T10:02:37.221" v="2" actId="2056"/>
        <pc:sldMkLst>
          <pc:docMk/>
          <pc:sldMk cId="2988334431" sldId="1857"/>
        </pc:sldMkLst>
      </pc:sldChg>
    </pc:docChg>
  </pc:docChgLst>
  <pc:docChgLst>
    <pc:chgData name="Per Mikkelsen" userId="e3cdcdfe-a949-4d1b-b849-f0f6460461d2" providerId="ADAL" clId="{A7FE84A6-733B-4B0A-B69F-3A0D9A01129D}"/>
    <pc:docChg chg="undo custSel mod modSld">
      <pc:chgData name="Per Mikkelsen" userId="e3cdcdfe-a949-4d1b-b849-f0f6460461d2" providerId="ADAL" clId="{A7FE84A6-733B-4B0A-B69F-3A0D9A01129D}" dt="2019-10-25T16:52:44.539" v="44"/>
      <pc:docMkLst>
        <pc:docMk/>
      </pc:docMkLst>
      <pc:sldChg chg="modSp">
        <pc:chgData name="Per Mikkelsen" userId="e3cdcdfe-a949-4d1b-b849-f0f6460461d2" providerId="ADAL" clId="{A7FE84A6-733B-4B0A-B69F-3A0D9A01129D}" dt="2019-10-25T16:51:04.051" v="7" actId="14100"/>
        <pc:sldMkLst>
          <pc:docMk/>
          <pc:sldMk cId="2871168480" sldId="268"/>
        </pc:sldMkLst>
        <pc:spChg chg="mod">
          <ac:chgData name="Per Mikkelsen" userId="e3cdcdfe-a949-4d1b-b849-f0f6460461d2" providerId="ADAL" clId="{A7FE84A6-733B-4B0A-B69F-3A0D9A01129D}" dt="2019-10-25T16:50:50.622" v="4" actId="26606"/>
          <ac:spMkLst>
            <pc:docMk/>
            <pc:sldMk cId="2871168480" sldId="268"/>
            <ac:spMk id="2" creationId="{C848FA69-697D-4969-9204-50604C358CC1}"/>
          </ac:spMkLst>
        </pc:spChg>
        <pc:spChg chg="mod ord">
          <ac:chgData name="Per Mikkelsen" userId="e3cdcdfe-a949-4d1b-b849-f0f6460461d2" providerId="ADAL" clId="{A7FE84A6-733B-4B0A-B69F-3A0D9A01129D}" dt="2019-10-25T16:51:04.051" v="7" actId="14100"/>
          <ac:spMkLst>
            <pc:docMk/>
            <pc:sldMk cId="2871168480" sldId="268"/>
            <ac:spMk id="12" creationId="{3046AC13-1DB8-4426-BC57-41C914D11EE4}"/>
          </ac:spMkLst>
        </pc:spChg>
        <pc:picChg chg="mod">
          <ac:chgData name="Per Mikkelsen" userId="e3cdcdfe-a949-4d1b-b849-f0f6460461d2" providerId="ADAL" clId="{A7FE84A6-733B-4B0A-B69F-3A0D9A01129D}" dt="2019-10-25T16:51:01.277" v="6" actId="14100"/>
          <ac:picMkLst>
            <pc:docMk/>
            <pc:sldMk cId="2871168480" sldId="268"/>
            <ac:picMk id="4" creationId="{47E40E84-8F72-446E-B404-4925DDF6947C}"/>
          </ac:picMkLst>
        </pc:picChg>
      </pc:sldChg>
      <pc:sldChg chg="modSp">
        <pc:chgData name="Per Mikkelsen" userId="e3cdcdfe-a949-4d1b-b849-f0f6460461d2" providerId="ADAL" clId="{A7FE84A6-733B-4B0A-B69F-3A0D9A01129D}" dt="2019-10-25T16:51:24.755" v="36" actId="1036"/>
        <pc:sldMkLst>
          <pc:docMk/>
          <pc:sldMk cId="2332226419" sldId="269"/>
        </pc:sldMkLst>
        <pc:spChg chg="mod">
          <ac:chgData name="Per Mikkelsen" userId="e3cdcdfe-a949-4d1b-b849-f0f6460461d2" providerId="ADAL" clId="{A7FE84A6-733B-4B0A-B69F-3A0D9A01129D}" dt="2019-10-25T16:51:22.584" v="25" actId="1036"/>
          <ac:spMkLst>
            <pc:docMk/>
            <pc:sldMk cId="2332226419" sldId="269"/>
            <ac:spMk id="3" creationId="{75A86A6D-F6E9-4018-948A-AFE88DC81109}"/>
          </ac:spMkLst>
        </pc:spChg>
        <pc:picChg chg="mod">
          <ac:chgData name="Per Mikkelsen" userId="e3cdcdfe-a949-4d1b-b849-f0f6460461d2" providerId="ADAL" clId="{A7FE84A6-733B-4B0A-B69F-3A0D9A01129D}" dt="2019-10-25T16:51:24.755" v="36" actId="1036"/>
          <ac:picMkLst>
            <pc:docMk/>
            <pc:sldMk cId="2332226419" sldId="269"/>
            <ac:picMk id="4" creationId="{B259DB1F-0BCF-483D-9E0D-6183F4333591}"/>
          </ac:picMkLst>
        </pc:picChg>
      </pc:sldChg>
      <pc:sldChg chg="modSp">
        <pc:chgData name="Per Mikkelsen" userId="e3cdcdfe-a949-4d1b-b849-f0f6460461d2" providerId="ADAL" clId="{A7FE84A6-733B-4B0A-B69F-3A0D9A01129D}" dt="2019-10-25T16:51:33.752" v="42"/>
        <pc:sldMkLst>
          <pc:docMk/>
          <pc:sldMk cId="2648749637" sldId="270"/>
        </pc:sldMkLst>
        <pc:grpChg chg="mod">
          <ac:chgData name="Per Mikkelsen" userId="e3cdcdfe-a949-4d1b-b849-f0f6460461d2" providerId="ADAL" clId="{A7FE84A6-733B-4B0A-B69F-3A0D9A01129D}" dt="2019-10-25T16:51:30.832" v="38" actId="1076"/>
          <ac:grpSpMkLst>
            <pc:docMk/>
            <pc:sldMk cId="2648749637" sldId="270"/>
            <ac:grpSpMk id="58" creationId="{BA186360-5C14-4951-AD42-026468836F5E}"/>
          </ac:grpSpMkLst>
        </pc:grpChg>
        <pc:grpChg chg="mod">
          <ac:chgData name="Per Mikkelsen" userId="e3cdcdfe-a949-4d1b-b849-f0f6460461d2" providerId="ADAL" clId="{A7FE84A6-733B-4B0A-B69F-3A0D9A01129D}" dt="2019-10-25T16:51:30.832" v="38" actId="1076"/>
          <ac:grpSpMkLst>
            <pc:docMk/>
            <pc:sldMk cId="2648749637" sldId="270"/>
            <ac:grpSpMk id="59" creationId="{E6C63A33-1196-4A02-94AB-F180C847E87B}"/>
          </ac:grpSpMkLst>
        </pc:grpChg>
        <pc:grpChg chg="mod">
          <ac:chgData name="Per Mikkelsen" userId="e3cdcdfe-a949-4d1b-b849-f0f6460461d2" providerId="ADAL" clId="{A7FE84A6-733B-4B0A-B69F-3A0D9A01129D}" dt="2019-10-25T16:51:30.832" v="38" actId="1076"/>
          <ac:grpSpMkLst>
            <pc:docMk/>
            <pc:sldMk cId="2648749637" sldId="270"/>
            <ac:grpSpMk id="60" creationId="{01EDEB06-C1DE-4B1C-BFEB-7E14CCB02722}"/>
          </ac:grpSpMkLst>
        </pc:grpChg>
        <pc:grpChg chg="mod">
          <ac:chgData name="Per Mikkelsen" userId="e3cdcdfe-a949-4d1b-b849-f0f6460461d2" providerId="ADAL" clId="{A7FE84A6-733B-4B0A-B69F-3A0D9A01129D}" dt="2019-10-25T16:51:30.832" v="38" actId="1076"/>
          <ac:grpSpMkLst>
            <pc:docMk/>
            <pc:sldMk cId="2648749637" sldId="270"/>
            <ac:grpSpMk id="61" creationId="{E9B5AC37-4527-4EE1-B1B4-23C17BCACEF4}"/>
          </ac:grpSpMkLst>
        </pc:grpChg>
        <pc:grpChg chg="mod">
          <ac:chgData name="Per Mikkelsen" userId="e3cdcdfe-a949-4d1b-b849-f0f6460461d2" providerId="ADAL" clId="{A7FE84A6-733B-4B0A-B69F-3A0D9A01129D}" dt="2019-10-25T16:51:30.832" v="38" actId="1076"/>
          <ac:grpSpMkLst>
            <pc:docMk/>
            <pc:sldMk cId="2648749637" sldId="270"/>
            <ac:grpSpMk id="62" creationId="{4F428E99-F054-43E6-95A3-F6042EF3635C}"/>
          </ac:grpSpMkLst>
        </pc:grpChg>
        <pc:grpChg chg="mod">
          <ac:chgData name="Per Mikkelsen" userId="e3cdcdfe-a949-4d1b-b849-f0f6460461d2" providerId="ADAL" clId="{A7FE84A6-733B-4B0A-B69F-3A0D9A01129D}" dt="2019-10-25T16:51:30.832" v="38" actId="1076"/>
          <ac:grpSpMkLst>
            <pc:docMk/>
            <pc:sldMk cId="2648749637" sldId="270"/>
            <ac:grpSpMk id="63" creationId="{184F667E-DC7D-4E46-B938-D77744FDBBE1}"/>
          </ac:grpSpMkLst>
        </pc:grpChg>
        <pc:grpChg chg="mod">
          <ac:chgData name="Per Mikkelsen" userId="e3cdcdfe-a949-4d1b-b849-f0f6460461d2" providerId="ADAL" clId="{A7FE84A6-733B-4B0A-B69F-3A0D9A01129D}" dt="2019-10-25T16:51:30.832" v="38" actId="1076"/>
          <ac:grpSpMkLst>
            <pc:docMk/>
            <pc:sldMk cId="2648749637" sldId="270"/>
            <ac:grpSpMk id="69" creationId="{47CE143F-C5BD-47BC-A789-AB7C9A3DE76B}"/>
          </ac:grpSpMkLst>
        </pc:grpChg>
        <pc:graphicFrameChg chg="mod">
          <ac:chgData name="Per Mikkelsen" userId="e3cdcdfe-a949-4d1b-b849-f0f6460461d2" providerId="ADAL" clId="{A7FE84A6-733B-4B0A-B69F-3A0D9A01129D}" dt="2019-10-25T16:51:33.752" v="42"/>
          <ac:graphicFrameMkLst>
            <pc:docMk/>
            <pc:sldMk cId="2648749637" sldId="270"/>
            <ac:graphicFrameMk id="31" creationId="{70D56DDF-5DB3-4D1E-A54F-61B39DA853DE}"/>
          </ac:graphicFrameMkLst>
        </pc:graphicFrameChg>
      </pc:sldChg>
      <pc:sldChg chg="modSp">
        <pc:chgData name="Per Mikkelsen" userId="e3cdcdfe-a949-4d1b-b849-f0f6460461d2" providerId="ADAL" clId="{A7FE84A6-733B-4B0A-B69F-3A0D9A01129D}" dt="2019-10-25T16:52:44.539" v="44"/>
        <pc:sldMkLst>
          <pc:docMk/>
          <pc:sldMk cId="2699618025" sldId="277"/>
        </pc:sldMkLst>
        <pc:graphicFrameChg chg="mod">
          <ac:chgData name="Per Mikkelsen" userId="e3cdcdfe-a949-4d1b-b849-f0f6460461d2" providerId="ADAL" clId="{A7FE84A6-733B-4B0A-B69F-3A0D9A01129D}" dt="2019-10-25T16:52:44.539" v="44"/>
          <ac:graphicFrameMkLst>
            <pc:docMk/>
            <pc:sldMk cId="2699618025" sldId="277"/>
            <ac:graphicFrameMk id="20" creationId="{30826F7E-2E46-4BF6-BC62-2310194C2FB2}"/>
          </ac:graphicFrameMkLst>
        </pc:graphicFrameChg>
      </pc:sldChg>
    </pc:docChg>
  </pc:docChgLst>
  <pc:docChgLst>
    <pc:chgData name="Vasavi Bhaviri Setty" userId="S::vabhavir@microsoft.com::915139d9-b263-46da-aee5-80aafcbd9ff9" providerId="AD" clId="Web-{59E22590-1859-BAB7-C881-21DB95FD7B4A}"/>
    <pc:docChg chg="modSld">
      <pc:chgData name="Vasavi Bhaviri Setty" userId="S::vabhavir@microsoft.com::915139d9-b263-46da-aee5-80aafcbd9ff9" providerId="AD" clId="Web-{59E22590-1859-BAB7-C881-21DB95FD7B4A}" dt="2020-07-08T21:39:38.964" v="5" actId="20577"/>
      <pc:docMkLst>
        <pc:docMk/>
      </pc:docMkLst>
      <pc:sldChg chg="modSp">
        <pc:chgData name="Vasavi Bhaviri Setty" userId="S::vabhavir@microsoft.com::915139d9-b263-46da-aee5-80aafcbd9ff9" providerId="AD" clId="Web-{59E22590-1859-BAB7-C881-21DB95FD7B4A}" dt="2020-07-08T21:39:38.964" v="5" actId="20577"/>
        <pc:sldMkLst>
          <pc:docMk/>
          <pc:sldMk cId="2648749637" sldId="270"/>
        </pc:sldMkLst>
        <pc:spChg chg="mod">
          <ac:chgData name="Vasavi Bhaviri Setty" userId="S::vabhavir@microsoft.com::915139d9-b263-46da-aee5-80aafcbd9ff9" providerId="AD" clId="Web-{59E22590-1859-BAB7-C881-21DB95FD7B4A}" dt="2020-07-08T21:39:31.651" v="2" actId="20577"/>
          <ac:spMkLst>
            <pc:docMk/>
            <pc:sldMk cId="2648749637" sldId="270"/>
            <ac:spMk id="2" creationId="{866FC753-AA50-4265-9CBA-DE5E57B412D8}"/>
          </ac:spMkLst>
        </pc:spChg>
        <pc:graphicFrameChg chg="modGraphic">
          <ac:chgData name="Vasavi Bhaviri Setty" userId="S::vabhavir@microsoft.com::915139d9-b263-46da-aee5-80aafcbd9ff9" providerId="AD" clId="Web-{59E22590-1859-BAB7-C881-21DB95FD7B4A}" dt="2020-07-08T21:39:38.964" v="5" actId="20577"/>
          <ac:graphicFrameMkLst>
            <pc:docMk/>
            <pc:sldMk cId="2648749637" sldId="270"/>
            <ac:graphicFrameMk id="31" creationId="{70D56DDF-5DB3-4D1E-A54F-61B39DA853DE}"/>
          </ac:graphicFrameMkLst>
        </pc:graphicFrameChg>
      </pc:sldChg>
    </pc:docChg>
  </pc:docChgLst>
  <pc:docChgLst>
    <pc:chgData name="Manuela Pichler" userId="07a841c1-49c8-4352-a8c3-3a0d96cf9a08" providerId="ADAL" clId="{64D3A8A9-01F3-49C1-8898-8BF6BB797C36}"/>
    <pc:docChg chg="undo custSel mod modSld">
      <pc:chgData name="Manuela Pichler" userId="07a841c1-49c8-4352-a8c3-3a0d96cf9a08" providerId="ADAL" clId="{64D3A8A9-01F3-49C1-8898-8BF6BB797C36}" dt="2019-11-03T18:47:01.930" v="5"/>
      <pc:docMkLst>
        <pc:docMk/>
      </pc:docMkLst>
      <pc:sldChg chg="addSp delSp modSp mod setBg setClrOvrMap">
        <pc:chgData name="Manuela Pichler" userId="07a841c1-49c8-4352-a8c3-3a0d96cf9a08" providerId="ADAL" clId="{64D3A8A9-01F3-49C1-8898-8BF6BB797C36}" dt="2019-10-28T14:28:48.160" v="4" actId="26606"/>
        <pc:sldMkLst>
          <pc:docMk/>
          <pc:sldMk cId="2332226419" sldId="269"/>
        </pc:sldMkLst>
        <pc:spChg chg="mod">
          <ac:chgData name="Manuela Pichler" userId="07a841c1-49c8-4352-a8c3-3a0d96cf9a08" providerId="ADAL" clId="{64D3A8A9-01F3-49C1-8898-8BF6BB797C36}" dt="2019-10-28T14:28:48.160" v="4" actId="26606"/>
          <ac:spMkLst>
            <pc:docMk/>
            <pc:sldMk cId="2332226419" sldId="269"/>
            <ac:spMk id="2" creationId="{8622879A-869C-4A6C-9BBE-54DDA8C736D1}"/>
          </ac:spMkLst>
        </pc:spChg>
        <pc:spChg chg="mod">
          <ac:chgData name="Manuela Pichler" userId="07a841c1-49c8-4352-a8c3-3a0d96cf9a08" providerId="ADAL" clId="{64D3A8A9-01F3-49C1-8898-8BF6BB797C36}" dt="2019-10-28T14:28:48.148" v="3" actId="26606"/>
          <ac:spMkLst>
            <pc:docMk/>
            <pc:sldMk cId="2332226419" sldId="269"/>
            <ac:spMk id="3" creationId="{75A86A6D-F6E9-4018-948A-AFE88DC81109}"/>
          </ac:spMkLst>
        </pc:spChg>
        <pc:spChg chg="add del">
          <ac:chgData name="Manuela Pichler" userId="07a841c1-49c8-4352-a8c3-3a0d96cf9a08" providerId="ADAL" clId="{64D3A8A9-01F3-49C1-8898-8BF6BB797C36}" dt="2019-10-28T14:28:48.160" v="4" actId="26606"/>
          <ac:spMkLst>
            <pc:docMk/>
            <pc:sldMk cId="2332226419" sldId="269"/>
            <ac:spMk id="12" creationId="{CF62D2A7-8207-488C-9F46-316BA81A16C8}"/>
          </ac:spMkLst>
        </pc:spChg>
        <pc:spChg chg="add">
          <ac:chgData name="Manuela Pichler" userId="07a841c1-49c8-4352-a8c3-3a0d96cf9a08" providerId="ADAL" clId="{64D3A8A9-01F3-49C1-8898-8BF6BB797C36}" dt="2019-10-28T14:28:48.160" v="4" actId="26606"/>
          <ac:spMkLst>
            <pc:docMk/>
            <pc:sldMk cId="2332226419" sldId="269"/>
            <ac:spMk id="17" creationId="{CF62D2A7-8207-488C-9F46-316BA81A16C8}"/>
          </ac:spMkLst>
        </pc:spChg>
        <pc:picChg chg="mod">
          <ac:chgData name="Manuela Pichler" userId="07a841c1-49c8-4352-a8c3-3a0d96cf9a08" providerId="ADAL" clId="{64D3A8A9-01F3-49C1-8898-8BF6BB797C36}" dt="2019-10-28T14:28:48.148" v="3" actId="26606"/>
          <ac:picMkLst>
            <pc:docMk/>
            <pc:sldMk cId="2332226419" sldId="269"/>
            <ac:picMk id="4" creationId="{B259DB1F-0BCF-483D-9E0D-6183F4333591}"/>
          </ac:picMkLst>
        </pc:picChg>
      </pc:sldChg>
      <pc:sldChg chg="modCm">
        <pc:chgData name="Manuela Pichler" userId="07a841c1-49c8-4352-a8c3-3a0d96cf9a08" providerId="ADAL" clId="{64D3A8A9-01F3-49C1-8898-8BF6BB797C36}" dt="2019-11-03T18:47:01.930" v="5"/>
        <pc:sldMkLst>
          <pc:docMk/>
          <pc:sldMk cId="2988334431" sldId="1857"/>
        </pc:sldMkLst>
      </pc:sldChg>
      <pc:sldChg chg="modSp modTransition">
        <pc:chgData name="Manuela Pichler" userId="07a841c1-49c8-4352-a8c3-3a0d96cf9a08" providerId="ADAL" clId="{64D3A8A9-01F3-49C1-8898-8BF6BB797C36}" dt="2019-10-28T14:28:29.274" v="1" actId="1076"/>
        <pc:sldMkLst>
          <pc:docMk/>
          <pc:sldMk cId="2994528504" sldId="1960"/>
        </pc:sldMkLst>
        <pc:spChg chg="mod">
          <ac:chgData name="Manuela Pichler" userId="07a841c1-49c8-4352-a8c3-3a0d96cf9a08" providerId="ADAL" clId="{64D3A8A9-01F3-49C1-8898-8BF6BB797C36}" dt="2019-10-28T14:28:29.274" v="1" actId="1076"/>
          <ac:spMkLst>
            <pc:docMk/>
            <pc:sldMk cId="2994528504" sldId="1960"/>
            <ac:spMk id="2" creationId="{00000000-0000-0000-0000-000000000000}"/>
          </ac:spMkLst>
        </pc:spChg>
      </pc:sldChg>
    </pc:docChg>
  </pc:docChgLst>
  <pc:docChgLst>
    <pc:chgData name="Manuela Pichler" userId="07a841c1-49c8-4352-a8c3-3a0d96cf9a08" providerId="ADAL" clId="{524F30E3-63F5-4B38-B0A7-C9EBA0BC23FA}"/>
    <pc:docChg chg="undo custSel mod addSld delSld modSld modSection">
      <pc:chgData name="Manuela Pichler" userId="07a841c1-49c8-4352-a8c3-3a0d96cf9a08" providerId="ADAL" clId="{524F30E3-63F5-4B38-B0A7-C9EBA0BC23FA}" dt="2019-10-22T18:50:01.164" v="247" actId="1076"/>
      <pc:docMkLst>
        <pc:docMk/>
      </pc:docMkLst>
      <pc:sldChg chg="addSp delSp modSp add del mod setBg modClrScheme delDesignElem chgLayout">
        <pc:chgData name="Manuela Pichler" userId="07a841c1-49c8-4352-a8c3-3a0d96cf9a08" providerId="ADAL" clId="{524F30E3-63F5-4B38-B0A7-C9EBA0BC23FA}" dt="2019-10-22T18:43:12.012" v="180" actId="14100"/>
        <pc:sldMkLst>
          <pc:docMk/>
          <pc:sldMk cId="1525728110" sldId="257"/>
        </pc:sldMkLst>
        <pc:spChg chg="mod ord">
          <ac:chgData name="Manuela Pichler" userId="07a841c1-49c8-4352-a8c3-3a0d96cf9a08" providerId="ADAL" clId="{524F30E3-63F5-4B38-B0A7-C9EBA0BC23FA}" dt="2019-10-22T18:43:12.012" v="180" actId="14100"/>
          <ac:spMkLst>
            <pc:docMk/>
            <pc:sldMk cId="1525728110" sldId="257"/>
            <ac:spMk id="2" creationId="{73158BA2-978B-49EB-B790-3137FDD9BD2C}"/>
          </ac:spMkLst>
        </pc:spChg>
        <pc:spChg chg="add del">
          <ac:chgData name="Manuela Pichler" userId="07a841c1-49c8-4352-a8c3-3a0d96cf9a08" providerId="ADAL" clId="{524F30E3-63F5-4B38-B0A7-C9EBA0BC23FA}" dt="2019-10-22T18:41:24.064" v="160"/>
          <ac:spMkLst>
            <pc:docMk/>
            <pc:sldMk cId="1525728110" sldId="257"/>
            <ac:spMk id="17" creationId="{46C2E80F-49A6-4372-B103-219D417A55ED}"/>
          </ac:spMkLst>
        </pc:spChg>
        <pc:graphicFrameChg chg="mod ord">
          <ac:chgData name="Manuela Pichler" userId="07a841c1-49c8-4352-a8c3-3a0d96cf9a08" providerId="ADAL" clId="{524F30E3-63F5-4B38-B0A7-C9EBA0BC23FA}" dt="2019-10-22T18:43:03.757" v="177" actId="700"/>
          <ac:graphicFrameMkLst>
            <pc:docMk/>
            <pc:sldMk cId="1525728110" sldId="257"/>
            <ac:graphicFrameMk id="5" creationId="{C29D8EB4-5AC9-4801-AA25-CE617F4E8D81}"/>
          </ac:graphicFrameMkLst>
        </pc:graphicFrameChg>
      </pc:sldChg>
      <pc:sldChg chg="addSp delSp modSp add del mod setBg modClrScheme delDesignElem chgLayout">
        <pc:chgData name="Manuela Pichler" userId="07a841c1-49c8-4352-a8c3-3a0d96cf9a08" providerId="ADAL" clId="{524F30E3-63F5-4B38-B0A7-C9EBA0BC23FA}" dt="2019-10-22T18:48:51.658" v="238" actId="26606"/>
        <pc:sldMkLst>
          <pc:docMk/>
          <pc:sldMk cId="939435935" sldId="258"/>
        </pc:sldMkLst>
        <pc:spChg chg="mod ord">
          <ac:chgData name="Manuela Pichler" userId="07a841c1-49c8-4352-a8c3-3a0d96cf9a08" providerId="ADAL" clId="{524F30E3-63F5-4B38-B0A7-C9EBA0BC23FA}" dt="2019-10-22T18:48:51.658" v="238" actId="26606"/>
          <ac:spMkLst>
            <pc:docMk/>
            <pc:sldMk cId="939435935" sldId="258"/>
            <ac:spMk id="2" creationId="{06171CF8-C0B0-48EF-AAC4-C52723AA40F8}"/>
          </ac:spMkLst>
        </pc:spChg>
        <pc:spChg chg="mod ord">
          <ac:chgData name="Manuela Pichler" userId="07a841c1-49c8-4352-a8c3-3a0d96cf9a08" providerId="ADAL" clId="{524F30E3-63F5-4B38-B0A7-C9EBA0BC23FA}" dt="2019-10-22T18:48:51.658" v="238" actId="26606"/>
          <ac:spMkLst>
            <pc:docMk/>
            <pc:sldMk cId="939435935" sldId="258"/>
            <ac:spMk id="3" creationId="{B9F00849-7971-491A-976F-EB38A09070EE}"/>
          </ac:spMkLst>
        </pc:spChg>
        <pc:spChg chg="add del">
          <ac:chgData name="Manuela Pichler" userId="07a841c1-49c8-4352-a8c3-3a0d96cf9a08" providerId="ADAL" clId="{524F30E3-63F5-4B38-B0A7-C9EBA0BC23FA}" dt="2019-10-22T18:41:24.064" v="160"/>
          <ac:spMkLst>
            <pc:docMk/>
            <pc:sldMk cId="939435935" sldId="258"/>
            <ac:spMk id="9" creationId="{56C20283-73E0-40EC-8AD8-057F581F64C2}"/>
          </ac:spMkLst>
        </pc:spChg>
        <pc:spChg chg="add del">
          <ac:chgData name="Manuela Pichler" userId="07a841c1-49c8-4352-a8c3-3a0d96cf9a08" providerId="ADAL" clId="{524F30E3-63F5-4B38-B0A7-C9EBA0BC23FA}" dt="2019-10-22T18:41:24.064" v="160"/>
          <ac:spMkLst>
            <pc:docMk/>
            <pc:sldMk cId="939435935" sldId="258"/>
            <ac:spMk id="13" creationId="{58F1FB8D-1842-4A04-998D-6CF047AB2790}"/>
          </ac:spMkLst>
        </pc:spChg>
        <pc:spChg chg="add del">
          <ac:chgData name="Manuela Pichler" userId="07a841c1-49c8-4352-a8c3-3a0d96cf9a08" providerId="ADAL" clId="{524F30E3-63F5-4B38-B0A7-C9EBA0BC23FA}" dt="2019-10-22T18:41:24.064" v="160"/>
          <ac:spMkLst>
            <pc:docMk/>
            <pc:sldMk cId="939435935" sldId="258"/>
            <ac:spMk id="14" creationId="{3FCC729B-E528-40C3-82D3-BA4375575E87}"/>
          </ac:spMkLst>
        </pc:spChg>
        <pc:picChg chg="mod">
          <ac:chgData name="Manuela Pichler" userId="07a841c1-49c8-4352-a8c3-3a0d96cf9a08" providerId="ADAL" clId="{524F30E3-63F5-4B38-B0A7-C9EBA0BC23FA}" dt="2019-10-22T18:48:51.658" v="238" actId="26606"/>
          <ac:picMkLst>
            <pc:docMk/>
            <pc:sldMk cId="939435935" sldId="258"/>
            <ac:picMk id="4" creationId="{E0530C80-650C-467C-981F-9F624CAF63D3}"/>
          </ac:picMkLst>
        </pc:picChg>
      </pc:sldChg>
      <pc:sldChg chg="addSp delSp modSp add del mod setBg modClrScheme delDesignElem chgLayout">
        <pc:chgData name="Manuela Pichler" userId="07a841c1-49c8-4352-a8c3-3a0d96cf9a08" providerId="ADAL" clId="{524F30E3-63F5-4B38-B0A7-C9EBA0BC23FA}" dt="2019-10-22T18:48:54.295" v="239" actId="26606"/>
        <pc:sldMkLst>
          <pc:docMk/>
          <pc:sldMk cId="3538007983" sldId="259"/>
        </pc:sldMkLst>
        <pc:spChg chg="mod ord">
          <ac:chgData name="Manuela Pichler" userId="07a841c1-49c8-4352-a8c3-3a0d96cf9a08" providerId="ADAL" clId="{524F30E3-63F5-4B38-B0A7-C9EBA0BC23FA}" dt="2019-10-22T18:48:54.295" v="239" actId="26606"/>
          <ac:spMkLst>
            <pc:docMk/>
            <pc:sldMk cId="3538007983" sldId="259"/>
            <ac:spMk id="2" creationId="{EA09F784-5219-440F-8426-545DD0EE7612}"/>
          </ac:spMkLst>
        </pc:spChg>
        <pc:spChg chg="mod ord">
          <ac:chgData name="Manuela Pichler" userId="07a841c1-49c8-4352-a8c3-3a0d96cf9a08" providerId="ADAL" clId="{524F30E3-63F5-4B38-B0A7-C9EBA0BC23FA}" dt="2019-10-22T18:48:54.295" v="239" actId="26606"/>
          <ac:spMkLst>
            <pc:docMk/>
            <pc:sldMk cId="3538007983" sldId="259"/>
            <ac:spMk id="3" creationId="{C520590A-1B53-4BC2-A6F4-566585EBA1FF}"/>
          </ac:spMkLst>
        </pc:spChg>
        <pc:spChg chg="add del">
          <ac:chgData name="Manuela Pichler" userId="07a841c1-49c8-4352-a8c3-3a0d96cf9a08" providerId="ADAL" clId="{524F30E3-63F5-4B38-B0A7-C9EBA0BC23FA}" dt="2019-10-22T18:41:24.064" v="160"/>
          <ac:spMkLst>
            <pc:docMk/>
            <pc:sldMk cId="3538007983" sldId="259"/>
            <ac:spMk id="9" creationId="{56C20283-73E0-40EC-8AD8-057F581F64C2}"/>
          </ac:spMkLst>
        </pc:spChg>
        <pc:spChg chg="add del">
          <ac:chgData name="Manuela Pichler" userId="07a841c1-49c8-4352-a8c3-3a0d96cf9a08" providerId="ADAL" clId="{524F30E3-63F5-4B38-B0A7-C9EBA0BC23FA}" dt="2019-10-22T18:41:24.064" v="160"/>
          <ac:spMkLst>
            <pc:docMk/>
            <pc:sldMk cId="3538007983" sldId="259"/>
            <ac:spMk id="11" creationId="{3FCC729B-E528-40C3-82D3-BA4375575E87}"/>
          </ac:spMkLst>
        </pc:spChg>
        <pc:spChg chg="add del">
          <ac:chgData name="Manuela Pichler" userId="07a841c1-49c8-4352-a8c3-3a0d96cf9a08" providerId="ADAL" clId="{524F30E3-63F5-4B38-B0A7-C9EBA0BC23FA}" dt="2019-10-22T18:41:24.064" v="160"/>
          <ac:spMkLst>
            <pc:docMk/>
            <pc:sldMk cId="3538007983" sldId="259"/>
            <ac:spMk id="13" creationId="{58F1FB8D-1842-4A04-998D-6CF047AB2790}"/>
          </ac:spMkLst>
        </pc:spChg>
        <pc:picChg chg="mod">
          <ac:chgData name="Manuela Pichler" userId="07a841c1-49c8-4352-a8c3-3a0d96cf9a08" providerId="ADAL" clId="{524F30E3-63F5-4B38-B0A7-C9EBA0BC23FA}" dt="2019-10-22T18:48:54.295" v="239" actId="26606"/>
          <ac:picMkLst>
            <pc:docMk/>
            <pc:sldMk cId="3538007983" sldId="259"/>
            <ac:picMk id="4" creationId="{C7215827-2362-429B-B371-B3626EA244C2}"/>
          </ac:picMkLst>
        </pc:picChg>
      </pc:sldChg>
      <pc:sldChg chg="addSp delSp modSp add del mod setBg modClrScheme delDesignElem chgLayout">
        <pc:chgData name="Manuela Pichler" userId="07a841c1-49c8-4352-a8c3-3a0d96cf9a08" providerId="ADAL" clId="{524F30E3-63F5-4B38-B0A7-C9EBA0BC23FA}" dt="2019-10-22T18:48:56.399" v="240" actId="26606"/>
        <pc:sldMkLst>
          <pc:docMk/>
          <pc:sldMk cId="920588664" sldId="260"/>
        </pc:sldMkLst>
        <pc:spChg chg="mod ord">
          <ac:chgData name="Manuela Pichler" userId="07a841c1-49c8-4352-a8c3-3a0d96cf9a08" providerId="ADAL" clId="{524F30E3-63F5-4B38-B0A7-C9EBA0BC23FA}" dt="2019-10-22T18:48:56.399" v="240" actId="26606"/>
          <ac:spMkLst>
            <pc:docMk/>
            <pc:sldMk cId="920588664" sldId="260"/>
            <ac:spMk id="2" creationId="{6776929D-3575-44AE-9602-894E2C5CE406}"/>
          </ac:spMkLst>
        </pc:spChg>
        <pc:spChg chg="mod ord">
          <ac:chgData name="Manuela Pichler" userId="07a841c1-49c8-4352-a8c3-3a0d96cf9a08" providerId="ADAL" clId="{524F30E3-63F5-4B38-B0A7-C9EBA0BC23FA}" dt="2019-10-22T18:48:56.399" v="240" actId="26606"/>
          <ac:spMkLst>
            <pc:docMk/>
            <pc:sldMk cId="920588664" sldId="260"/>
            <ac:spMk id="3" creationId="{1C80E6E5-7B0A-48BA-AAA8-63354CF7EC0A}"/>
          </ac:spMkLst>
        </pc:spChg>
        <pc:spChg chg="add del">
          <ac:chgData name="Manuela Pichler" userId="07a841c1-49c8-4352-a8c3-3a0d96cf9a08" providerId="ADAL" clId="{524F30E3-63F5-4B38-B0A7-C9EBA0BC23FA}" dt="2019-10-22T18:41:24.064" v="160"/>
          <ac:spMkLst>
            <pc:docMk/>
            <pc:sldMk cId="920588664" sldId="260"/>
            <ac:spMk id="10" creationId="{56C20283-73E0-40EC-8AD8-057F581F64C2}"/>
          </ac:spMkLst>
        </pc:spChg>
        <pc:spChg chg="add del">
          <ac:chgData name="Manuela Pichler" userId="07a841c1-49c8-4352-a8c3-3a0d96cf9a08" providerId="ADAL" clId="{524F30E3-63F5-4B38-B0A7-C9EBA0BC23FA}" dt="2019-10-22T18:41:24.064" v="160"/>
          <ac:spMkLst>
            <pc:docMk/>
            <pc:sldMk cId="920588664" sldId="260"/>
            <ac:spMk id="12" creationId="{3FCC729B-E528-40C3-82D3-BA4375575E87}"/>
          </ac:spMkLst>
        </pc:spChg>
        <pc:spChg chg="add del">
          <ac:chgData name="Manuela Pichler" userId="07a841c1-49c8-4352-a8c3-3a0d96cf9a08" providerId="ADAL" clId="{524F30E3-63F5-4B38-B0A7-C9EBA0BC23FA}" dt="2019-10-22T18:41:24.064" v="160"/>
          <ac:spMkLst>
            <pc:docMk/>
            <pc:sldMk cId="920588664" sldId="260"/>
            <ac:spMk id="14" creationId="{58F1FB8D-1842-4A04-998D-6CF047AB2790}"/>
          </ac:spMkLst>
        </pc:spChg>
        <pc:picChg chg="mod">
          <ac:chgData name="Manuela Pichler" userId="07a841c1-49c8-4352-a8c3-3a0d96cf9a08" providerId="ADAL" clId="{524F30E3-63F5-4B38-B0A7-C9EBA0BC23FA}" dt="2019-10-22T18:48:56.399" v="240" actId="26606"/>
          <ac:picMkLst>
            <pc:docMk/>
            <pc:sldMk cId="920588664" sldId="260"/>
            <ac:picMk id="5" creationId="{8105FF89-F93B-4EB9-9243-D88FD372D5AA}"/>
          </ac:picMkLst>
        </pc:picChg>
      </pc:sldChg>
      <pc:sldChg chg="addSp delSp add del setBg delDesignElem">
        <pc:chgData name="Manuela Pichler" userId="07a841c1-49c8-4352-a8c3-3a0d96cf9a08" providerId="ADAL" clId="{524F30E3-63F5-4B38-B0A7-C9EBA0BC23FA}" dt="2019-10-22T18:43:41.453" v="188" actId="47"/>
        <pc:sldMkLst>
          <pc:docMk/>
          <pc:sldMk cId="1569882432" sldId="261"/>
        </pc:sldMkLst>
        <pc:spChg chg="add del">
          <ac:chgData name="Manuela Pichler" userId="07a841c1-49c8-4352-a8c3-3a0d96cf9a08" providerId="ADAL" clId="{524F30E3-63F5-4B38-B0A7-C9EBA0BC23FA}" dt="2019-10-22T18:41:24.064" v="160"/>
          <ac:spMkLst>
            <pc:docMk/>
            <pc:sldMk cId="1569882432" sldId="261"/>
            <ac:spMk id="27" creationId="{56C20283-73E0-40EC-8AD8-057F581F64C2}"/>
          </ac:spMkLst>
        </pc:spChg>
        <pc:spChg chg="add del">
          <ac:chgData name="Manuela Pichler" userId="07a841c1-49c8-4352-a8c3-3a0d96cf9a08" providerId="ADAL" clId="{524F30E3-63F5-4B38-B0A7-C9EBA0BC23FA}" dt="2019-10-22T18:41:24.064" v="160"/>
          <ac:spMkLst>
            <pc:docMk/>
            <pc:sldMk cId="1569882432" sldId="261"/>
            <ac:spMk id="28" creationId="{3FCC729B-E528-40C3-82D3-BA4375575E87}"/>
          </ac:spMkLst>
        </pc:spChg>
        <pc:spChg chg="add del">
          <ac:chgData name="Manuela Pichler" userId="07a841c1-49c8-4352-a8c3-3a0d96cf9a08" providerId="ADAL" clId="{524F30E3-63F5-4B38-B0A7-C9EBA0BC23FA}" dt="2019-10-22T18:41:24.064" v="160"/>
          <ac:spMkLst>
            <pc:docMk/>
            <pc:sldMk cId="1569882432" sldId="261"/>
            <ac:spMk id="29" creationId="{58F1FB8D-1842-4A04-998D-6CF047AB2790}"/>
          </ac:spMkLst>
        </pc:spChg>
      </pc:sldChg>
      <pc:sldChg chg="addSp delSp modSp add del mod setBg modClrScheme delDesignElem chgLayout">
        <pc:chgData name="Manuela Pichler" userId="07a841c1-49c8-4352-a8c3-3a0d96cf9a08" providerId="ADAL" clId="{524F30E3-63F5-4B38-B0A7-C9EBA0BC23FA}" dt="2019-10-22T18:43:59.713" v="193" actId="26606"/>
        <pc:sldMkLst>
          <pc:docMk/>
          <pc:sldMk cId="3064785745" sldId="262"/>
        </pc:sldMkLst>
        <pc:spChg chg="mod ord">
          <ac:chgData name="Manuela Pichler" userId="07a841c1-49c8-4352-a8c3-3a0d96cf9a08" providerId="ADAL" clId="{524F30E3-63F5-4B38-B0A7-C9EBA0BC23FA}" dt="2019-10-22T18:43:59.713" v="193" actId="26606"/>
          <ac:spMkLst>
            <pc:docMk/>
            <pc:sldMk cId="3064785745" sldId="262"/>
            <ac:spMk id="2" creationId="{B74D3BF0-CDAE-49BC-AB71-667ABF75A546}"/>
          </ac:spMkLst>
        </pc:spChg>
        <pc:spChg chg="mod ord">
          <ac:chgData name="Manuela Pichler" userId="07a841c1-49c8-4352-a8c3-3a0d96cf9a08" providerId="ADAL" clId="{524F30E3-63F5-4B38-B0A7-C9EBA0BC23FA}" dt="2019-10-22T18:43:59.713" v="193" actId="26606"/>
          <ac:spMkLst>
            <pc:docMk/>
            <pc:sldMk cId="3064785745" sldId="262"/>
            <ac:spMk id="3" creationId="{E4381C12-5E05-492E-996B-D2249564F6A6}"/>
          </ac:spMkLst>
        </pc:spChg>
        <pc:spChg chg="add del">
          <ac:chgData name="Manuela Pichler" userId="07a841c1-49c8-4352-a8c3-3a0d96cf9a08" providerId="ADAL" clId="{524F30E3-63F5-4B38-B0A7-C9EBA0BC23FA}" dt="2019-10-22T18:41:24.064" v="160"/>
          <ac:spMkLst>
            <pc:docMk/>
            <pc:sldMk cId="3064785745" sldId="262"/>
            <ac:spMk id="32" creationId="{CF62D2A7-8207-488C-9F46-316BA81A16C8}"/>
          </ac:spMkLst>
        </pc:spChg>
        <pc:spChg chg="add del">
          <ac:chgData name="Manuela Pichler" userId="07a841c1-49c8-4352-a8c3-3a0d96cf9a08" providerId="ADAL" clId="{524F30E3-63F5-4B38-B0A7-C9EBA0BC23FA}" dt="2019-10-22T18:41:24.064" v="160"/>
          <ac:spMkLst>
            <pc:docMk/>
            <pc:sldMk cId="3064785745" sldId="262"/>
            <ac:spMk id="33" creationId="{52AC6D7F-F068-4E11-BB06-F601D89BB980}"/>
          </ac:spMkLst>
        </pc:spChg>
        <pc:picChg chg="mod">
          <ac:chgData name="Manuela Pichler" userId="07a841c1-49c8-4352-a8c3-3a0d96cf9a08" providerId="ADAL" clId="{524F30E3-63F5-4B38-B0A7-C9EBA0BC23FA}" dt="2019-10-22T18:43:59.713" v="193" actId="26606"/>
          <ac:picMkLst>
            <pc:docMk/>
            <pc:sldMk cId="3064785745" sldId="262"/>
            <ac:picMk id="34" creationId="{FE71D157-D4DC-4230-A89E-3E45BD145DA5}"/>
          </ac:picMkLst>
        </pc:picChg>
      </pc:sldChg>
      <pc:sldChg chg="addSp delSp modSp add del mod setBg modClrScheme delDesignElem chgLayout">
        <pc:chgData name="Manuela Pichler" userId="07a841c1-49c8-4352-a8c3-3a0d96cf9a08" providerId="ADAL" clId="{524F30E3-63F5-4B38-B0A7-C9EBA0BC23FA}" dt="2019-10-22T18:44:16.378" v="197" actId="1076"/>
        <pc:sldMkLst>
          <pc:docMk/>
          <pc:sldMk cId="899333164" sldId="263"/>
        </pc:sldMkLst>
        <pc:spChg chg="mod ord">
          <ac:chgData name="Manuela Pichler" userId="07a841c1-49c8-4352-a8c3-3a0d96cf9a08" providerId="ADAL" clId="{524F30E3-63F5-4B38-B0A7-C9EBA0BC23FA}" dt="2019-10-22T18:44:16.378" v="197" actId="1076"/>
          <ac:spMkLst>
            <pc:docMk/>
            <pc:sldMk cId="899333164" sldId="263"/>
            <ac:spMk id="2" creationId="{F19DC4AB-FB50-421F-ADF2-7D5299314B73}"/>
          </ac:spMkLst>
        </pc:spChg>
        <pc:spChg chg="add del">
          <ac:chgData name="Manuela Pichler" userId="07a841c1-49c8-4352-a8c3-3a0d96cf9a08" providerId="ADAL" clId="{524F30E3-63F5-4B38-B0A7-C9EBA0BC23FA}" dt="2019-10-22T18:41:24.064" v="160"/>
          <ac:spMkLst>
            <pc:docMk/>
            <pc:sldMk cId="899333164" sldId="263"/>
            <ac:spMk id="36" creationId="{46C2E80F-49A6-4372-B103-219D417A55ED}"/>
          </ac:spMkLst>
        </pc:spChg>
        <pc:graphicFrameChg chg="mod ord">
          <ac:chgData name="Manuela Pichler" userId="07a841c1-49c8-4352-a8c3-3a0d96cf9a08" providerId="ADAL" clId="{524F30E3-63F5-4B38-B0A7-C9EBA0BC23FA}" dt="2019-10-22T18:44:03.446" v="194" actId="700"/>
          <ac:graphicFrameMkLst>
            <pc:docMk/>
            <pc:sldMk cId="899333164" sldId="263"/>
            <ac:graphicFrameMk id="31" creationId="{38106BD4-BAD8-4D7F-BB44-55097D3F11E0}"/>
          </ac:graphicFrameMkLst>
        </pc:graphicFrameChg>
      </pc:sldChg>
      <pc:sldChg chg="add del">
        <pc:chgData name="Manuela Pichler" userId="07a841c1-49c8-4352-a8c3-3a0d96cf9a08" providerId="ADAL" clId="{524F30E3-63F5-4B38-B0A7-C9EBA0BC23FA}" dt="2019-10-22T18:44:20.224" v="198" actId="47"/>
        <pc:sldMkLst>
          <pc:docMk/>
          <pc:sldMk cId="3372106445" sldId="265"/>
        </pc:sldMkLst>
      </pc:sldChg>
      <pc:sldChg chg="add del">
        <pc:chgData name="Manuela Pichler" userId="07a841c1-49c8-4352-a8c3-3a0d96cf9a08" providerId="ADAL" clId="{524F30E3-63F5-4B38-B0A7-C9EBA0BC23FA}" dt="2019-10-22T18:44:37.516" v="204" actId="47"/>
        <pc:sldMkLst>
          <pc:docMk/>
          <pc:sldMk cId="3690033370" sldId="266"/>
        </pc:sldMkLst>
      </pc:sldChg>
      <pc:sldChg chg="addSp delSp modSp add del mod setBg modClrScheme delDesignElem chgLayout">
        <pc:chgData name="Manuela Pichler" userId="07a841c1-49c8-4352-a8c3-3a0d96cf9a08" providerId="ADAL" clId="{524F30E3-63F5-4B38-B0A7-C9EBA0BC23FA}" dt="2019-10-22T18:44:32.426" v="203" actId="14100"/>
        <pc:sldMkLst>
          <pc:docMk/>
          <pc:sldMk cId="104611387" sldId="267"/>
        </pc:sldMkLst>
        <pc:spChg chg="mod ord">
          <ac:chgData name="Manuela Pichler" userId="07a841c1-49c8-4352-a8c3-3a0d96cf9a08" providerId="ADAL" clId="{524F30E3-63F5-4B38-B0A7-C9EBA0BC23FA}" dt="2019-10-22T18:44:32.426" v="203" actId="14100"/>
          <ac:spMkLst>
            <pc:docMk/>
            <pc:sldMk cId="104611387" sldId="267"/>
            <ac:spMk id="2" creationId="{751F3E68-0178-4826-B708-4F4C1FB0492C}"/>
          </ac:spMkLst>
        </pc:spChg>
        <pc:spChg chg="add del">
          <ac:chgData name="Manuela Pichler" userId="07a841c1-49c8-4352-a8c3-3a0d96cf9a08" providerId="ADAL" clId="{524F30E3-63F5-4B38-B0A7-C9EBA0BC23FA}" dt="2019-10-22T18:41:24.064" v="160"/>
          <ac:spMkLst>
            <pc:docMk/>
            <pc:sldMk cId="104611387" sldId="267"/>
            <ac:spMk id="10" creationId="{46C2E80F-49A6-4372-B103-219D417A55ED}"/>
          </ac:spMkLst>
        </pc:spChg>
        <pc:graphicFrameChg chg="mod ord">
          <ac:chgData name="Manuela Pichler" userId="07a841c1-49c8-4352-a8c3-3a0d96cf9a08" providerId="ADAL" clId="{524F30E3-63F5-4B38-B0A7-C9EBA0BC23FA}" dt="2019-10-22T18:44:23.544" v="199" actId="700"/>
          <ac:graphicFrameMkLst>
            <pc:docMk/>
            <pc:sldMk cId="104611387" sldId="267"/>
            <ac:graphicFrameMk id="5" creationId="{41BB122E-5694-4ED4-87EB-690083FCCB93}"/>
          </ac:graphicFrameMkLst>
        </pc:graphicFrameChg>
      </pc:sldChg>
      <pc:sldChg chg="delSp modSp add mod setBg modClrScheme delDesignElem chgLayout">
        <pc:chgData name="Manuela Pichler" userId="07a841c1-49c8-4352-a8c3-3a0d96cf9a08" providerId="ADAL" clId="{524F30E3-63F5-4B38-B0A7-C9EBA0BC23FA}" dt="2019-10-22T18:46:51.974" v="225" actId="26606"/>
        <pc:sldMkLst>
          <pc:docMk/>
          <pc:sldMk cId="2871168480" sldId="268"/>
        </pc:sldMkLst>
        <pc:spChg chg="mod ord">
          <ac:chgData name="Manuela Pichler" userId="07a841c1-49c8-4352-a8c3-3a0d96cf9a08" providerId="ADAL" clId="{524F30E3-63F5-4B38-B0A7-C9EBA0BC23FA}" dt="2019-10-22T18:46:51.974" v="225" actId="26606"/>
          <ac:spMkLst>
            <pc:docMk/>
            <pc:sldMk cId="2871168480" sldId="268"/>
            <ac:spMk id="2" creationId="{C848FA69-697D-4969-9204-50604C358CC1}"/>
          </ac:spMkLst>
        </pc:spChg>
        <pc:spChg chg="mod ord">
          <ac:chgData name="Manuela Pichler" userId="07a841c1-49c8-4352-a8c3-3a0d96cf9a08" providerId="ADAL" clId="{524F30E3-63F5-4B38-B0A7-C9EBA0BC23FA}" dt="2019-10-22T18:46:51.974" v="225" actId="26606"/>
          <ac:spMkLst>
            <pc:docMk/>
            <pc:sldMk cId="2871168480" sldId="268"/>
            <ac:spMk id="12" creationId="{3046AC13-1DB8-4426-BC57-41C914D11EE4}"/>
          </ac:spMkLst>
        </pc:spChg>
        <pc:picChg chg="mod">
          <ac:chgData name="Manuela Pichler" userId="07a841c1-49c8-4352-a8c3-3a0d96cf9a08" providerId="ADAL" clId="{524F30E3-63F5-4B38-B0A7-C9EBA0BC23FA}" dt="2019-10-22T18:46:51.974" v="225" actId="26606"/>
          <ac:picMkLst>
            <pc:docMk/>
            <pc:sldMk cId="2871168480" sldId="268"/>
            <ac:picMk id="4" creationId="{47E40E84-8F72-446E-B404-4925DDF6947C}"/>
          </ac:picMkLst>
        </pc:picChg>
        <pc:cxnChg chg="del">
          <ac:chgData name="Manuela Pichler" userId="07a841c1-49c8-4352-a8c3-3a0d96cf9a08" providerId="ADAL" clId="{524F30E3-63F5-4B38-B0A7-C9EBA0BC23FA}" dt="2019-10-22T18:29:57.483" v="5"/>
          <ac:cxnSpMkLst>
            <pc:docMk/>
            <pc:sldMk cId="2871168480" sldId="268"/>
            <ac:cxnSpMk id="10" creationId="{39B7FDC9-F0CE-43A7-9F2A-83DD09DC3453}"/>
          </ac:cxnSpMkLst>
        </pc:cxnChg>
      </pc:sldChg>
      <pc:sldChg chg="delSp modSp add mod modTransition setBg modClrScheme delDesignElem chgLayout">
        <pc:chgData name="Manuela Pichler" userId="07a841c1-49c8-4352-a8c3-3a0d96cf9a08" providerId="ADAL" clId="{524F30E3-63F5-4B38-B0A7-C9EBA0BC23FA}" dt="2019-10-22T18:46:58.142" v="226" actId="26606"/>
        <pc:sldMkLst>
          <pc:docMk/>
          <pc:sldMk cId="2332226419" sldId="269"/>
        </pc:sldMkLst>
        <pc:spChg chg="mod">
          <ac:chgData name="Manuela Pichler" userId="07a841c1-49c8-4352-a8c3-3a0d96cf9a08" providerId="ADAL" clId="{524F30E3-63F5-4B38-B0A7-C9EBA0BC23FA}" dt="2019-10-22T18:46:58.142" v="226" actId="26606"/>
          <ac:spMkLst>
            <pc:docMk/>
            <pc:sldMk cId="2332226419" sldId="269"/>
            <ac:spMk id="2" creationId="{8622879A-869C-4A6C-9BBE-54DDA8C736D1}"/>
          </ac:spMkLst>
        </pc:spChg>
        <pc:spChg chg="mod">
          <ac:chgData name="Manuela Pichler" userId="07a841c1-49c8-4352-a8c3-3a0d96cf9a08" providerId="ADAL" clId="{524F30E3-63F5-4B38-B0A7-C9EBA0BC23FA}" dt="2019-10-22T18:46:58.142" v="226" actId="26606"/>
          <ac:spMkLst>
            <pc:docMk/>
            <pc:sldMk cId="2332226419" sldId="269"/>
            <ac:spMk id="3" creationId="{75A86A6D-F6E9-4018-948A-AFE88DC81109}"/>
          </ac:spMkLst>
        </pc:spChg>
        <pc:spChg chg="del">
          <ac:chgData name="Manuela Pichler" userId="07a841c1-49c8-4352-a8c3-3a0d96cf9a08" providerId="ADAL" clId="{524F30E3-63F5-4B38-B0A7-C9EBA0BC23FA}" dt="2019-10-22T18:30:36.763" v="9"/>
          <ac:spMkLst>
            <pc:docMk/>
            <pc:sldMk cId="2332226419" sldId="269"/>
            <ac:spMk id="12" creationId="{CF62D2A7-8207-488C-9F46-316BA81A16C8}"/>
          </ac:spMkLst>
        </pc:spChg>
        <pc:picChg chg="mod">
          <ac:chgData name="Manuela Pichler" userId="07a841c1-49c8-4352-a8c3-3a0d96cf9a08" providerId="ADAL" clId="{524F30E3-63F5-4B38-B0A7-C9EBA0BC23FA}" dt="2019-10-22T18:46:58.142" v="226" actId="26606"/>
          <ac:picMkLst>
            <pc:docMk/>
            <pc:sldMk cId="2332226419" sldId="269"/>
            <ac:picMk id="4" creationId="{B259DB1F-0BCF-483D-9E0D-6183F4333591}"/>
          </ac:picMkLst>
        </pc:picChg>
      </pc:sldChg>
      <pc:sldChg chg="delSp modSp add modTransition setBg delDesignElem">
        <pc:chgData name="Manuela Pichler" userId="07a841c1-49c8-4352-a8c3-3a0d96cf9a08" providerId="ADAL" clId="{524F30E3-63F5-4B38-B0A7-C9EBA0BC23FA}" dt="2019-10-22T18:50:01.164" v="247" actId="1076"/>
        <pc:sldMkLst>
          <pc:docMk/>
          <pc:sldMk cId="2648749637" sldId="270"/>
        </pc:sldMkLst>
        <pc:spChg chg="mod">
          <ac:chgData name="Manuela Pichler" userId="07a841c1-49c8-4352-a8c3-3a0d96cf9a08" providerId="ADAL" clId="{524F30E3-63F5-4B38-B0A7-C9EBA0BC23FA}" dt="2019-10-22T18:47:30.200" v="232" actId="1076"/>
          <ac:spMkLst>
            <pc:docMk/>
            <pc:sldMk cId="2648749637" sldId="270"/>
            <ac:spMk id="2" creationId="{866FC753-AA50-4265-9CBA-DE5E57B412D8}"/>
          </ac:spMkLst>
        </pc:spChg>
        <pc:spChg chg="del">
          <ac:chgData name="Manuela Pichler" userId="07a841c1-49c8-4352-a8c3-3a0d96cf9a08" providerId="ADAL" clId="{524F30E3-63F5-4B38-B0A7-C9EBA0BC23FA}" dt="2019-10-22T18:30:47.421" v="12"/>
          <ac:spMkLst>
            <pc:docMk/>
            <pc:sldMk cId="2648749637" sldId="270"/>
            <ac:spMk id="38" creationId="{73DE2CFE-42F2-48F0-8706-5264E012B10C}"/>
          </ac:spMkLst>
        </pc:spChg>
        <pc:spChg chg="mod">
          <ac:chgData name="Manuela Pichler" userId="07a841c1-49c8-4352-a8c3-3a0d96cf9a08" providerId="ADAL" clId="{524F30E3-63F5-4B38-B0A7-C9EBA0BC23FA}" dt="2019-10-22T18:31:48.619" v="17" actId="207"/>
          <ac:spMkLst>
            <pc:docMk/>
            <pc:sldMk cId="2648749637" sldId="270"/>
            <ac:spMk id="75" creationId="{BD0A0162-42B6-47BA-8C7B-8069C75D667D}"/>
          </ac:spMkLst>
        </pc:spChg>
        <pc:spChg chg="mod">
          <ac:chgData name="Manuela Pichler" userId="07a841c1-49c8-4352-a8c3-3a0d96cf9a08" providerId="ADAL" clId="{524F30E3-63F5-4B38-B0A7-C9EBA0BC23FA}" dt="2019-10-22T18:31:48.619" v="17" actId="207"/>
          <ac:spMkLst>
            <pc:docMk/>
            <pc:sldMk cId="2648749637" sldId="270"/>
            <ac:spMk id="77" creationId="{7FB8379F-23C0-4CAC-BB3D-E04B986BF2C6}"/>
          </ac:spMkLst>
        </pc:spChg>
        <pc:spChg chg="mod">
          <ac:chgData name="Manuela Pichler" userId="07a841c1-49c8-4352-a8c3-3a0d96cf9a08" providerId="ADAL" clId="{524F30E3-63F5-4B38-B0A7-C9EBA0BC23FA}" dt="2019-10-22T18:31:48.619" v="17" actId="207"/>
          <ac:spMkLst>
            <pc:docMk/>
            <pc:sldMk cId="2648749637" sldId="270"/>
            <ac:spMk id="79" creationId="{E8A36DDA-3F2D-4934-A189-E36BE7DBD87D}"/>
          </ac:spMkLst>
        </pc:spChg>
        <pc:spChg chg="mod">
          <ac:chgData name="Manuela Pichler" userId="07a841c1-49c8-4352-a8c3-3a0d96cf9a08" providerId="ADAL" clId="{524F30E3-63F5-4B38-B0A7-C9EBA0BC23FA}" dt="2019-10-22T18:31:48.619" v="17" actId="207"/>
          <ac:spMkLst>
            <pc:docMk/>
            <pc:sldMk cId="2648749637" sldId="270"/>
            <ac:spMk id="81" creationId="{BEBF59BB-02DA-46B0-BA80-C6C77EF378FE}"/>
          </ac:spMkLst>
        </pc:spChg>
        <pc:graphicFrameChg chg="mod">
          <ac:chgData name="Manuela Pichler" userId="07a841c1-49c8-4352-a8c3-3a0d96cf9a08" providerId="ADAL" clId="{524F30E3-63F5-4B38-B0A7-C9EBA0BC23FA}" dt="2019-10-22T18:50:01.164" v="247" actId="1076"/>
          <ac:graphicFrameMkLst>
            <pc:docMk/>
            <pc:sldMk cId="2648749637" sldId="270"/>
            <ac:graphicFrameMk id="31" creationId="{70D56DDF-5DB3-4D1E-A54F-61B39DA853DE}"/>
          </ac:graphicFrameMkLst>
        </pc:graphicFrameChg>
      </pc:sldChg>
      <pc:sldChg chg="addSp delSp modSp add del mod modTransition setBg modClrScheme delDesignElem chgLayout">
        <pc:chgData name="Manuela Pichler" userId="07a841c1-49c8-4352-a8c3-3a0d96cf9a08" providerId="ADAL" clId="{524F30E3-63F5-4B38-B0A7-C9EBA0BC23FA}" dt="2019-10-22T18:47:36.408" v="233" actId="108"/>
        <pc:sldMkLst>
          <pc:docMk/>
          <pc:sldMk cId="1862529308" sldId="271"/>
        </pc:sldMkLst>
        <pc:spChg chg="mod ord">
          <ac:chgData name="Manuela Pichler" userId="07a841c1-49c8-4352-a8c3-3a0d96cf9a08" providerId="ADAL" clId="{524F30E3-63F5-4B38-B0A7-C9EBA0BC23FA}" dt="2019-10-22T18:47:36.408" v="233" actId="108"/>
          <ac:spMkLst>
            <pc:docMk/>
            <pc:sldMk cId="1862529308" sldId="271"/>
            <ac:spMk id="2" creationId="{9F527CA4-5877-4E3D-99C4-8A26B5D07B65}"/>
          </ac:spMkLst>
        </pc:spChg>
        <pc:spChg chg="add del">
          <ac:chgData name="Manuela Pichler" userId="07a841c1-49c8-4352-a8c3-3a0d96cf9a08" providerId="ADAL" clId="{524F30E3-63F5-4B38-B0A7-C9EBA0BC23FA}" dt="2019-10-22T18:33:42.992" v="36"/>
          <ac:spMkLst>
            <pc:docMk/>
            <pc:sldMk cId="1862529308" sldId="271"/>
            <ac:spMk id="50" creationId="{46C2E80F-49A6-4372-B103-219D417A55ED}"/>
          </ac:spMkLst>
        </pc:spChg>
        <pc:spChg chg="add del mod">
          <ac:chgData name="Manuela Pichler" userId="07a841c1-49c8-4352-a8c3-3a0d96cf9a08" providerId="ADAL" clId="{524F30E3-63F5-4B38-B0A7-C9EBA0BC23FA}" dt="2019-10-22T18:33:13.700" v="23" actId="26606"/>
          <ac:spMkLst>
            <pc:docMk/>
            <pc:sldMk cId="1862529308" sldId="271"/>
            <ac:spMk id="56" creationId="{DF110666-0FB3-4A92-A599-67001E8E0CFE}"/>
          </ac:spMkLst>
        </pc:spChg>
        <pc:spChg chg="add del mod">
          <ac:chgData name="Manuela Pichler" userId="07a841c1-49c8-4352-a8c3-3a0d96cf9a08" providerId="ADAL" clId="{524F30E3-63F5-4B38-B0A7-C9EBA0BC23FA}" dt="2019-10-22T18:33:21.545" v="25" actId="26606"/>
          <ac:spMkLst>
            <pc:docMk/>
            <pc:sldMk cId="1862529308" sldId="271"/>
            <ac:spMk id="58" creationId="{92D1D41D-43AF-460A-89BB-92F9C7A20695}"/>
          </ac:spMkLst>
        </pc:spChg>
        <pc:graphicFrameChg chg="mod ord modGraphic">
          <ac:chgData name="Manuela Pichler" userId="07a841c1-49c8-4352-a8c3-3a0d96cf9a08" providerId="ADAL" clId="{524F30E3-63F5-4B38-B0A7-C9EBA0BC23FA}" dt="2019-10-22T18:34:24.735" v="46"/>
          <ac:graphicFrameMkLst>
            <pc:docMk/>
            <pc:sldMk cId="1862529308" sldId="271"/>
            <ac:graphicFrameMk id="51" creationId="{B8AA42A3-23E4-4BB1-AC45-E7C2B709506D}"/>
          </ac:graphicFrameMkLst>
        </pc:graphicFrameChg>
      </pc:sldChg>
      <pc:sldChg chg="delSp modSp add del mod setBg modClrScheme delDesignElem chgLayout">
        <pc:chgData name="Manuela Pichler" userId="07a841c1-49c8-4352-a8c3-3a0d96cf9a08" providerId="ADAL" clId="{524F30E3-63F5-4B38-B0A7-C9EBA0BC23FA}" dt="2019-10-22T18:35:40.450" v="62" actId="47"/>
        <pc:sldMkLst>
          <pc:docMk/>
          <pc:sldMk cId="549091937" sldId="273"/>
        </pc:sldMkLst>
        <pc:spChg chg="mod ord">
          <ac:chgData name="Manuela Pichler" userId="07a841c1-49c8-4352-a8c3-3a0d96cf9a08" providerId="ADAL" clId="{524F30E3-63F5-4B38-B0A7-C9EBA0BC23FA}" dt="2019-10-22T18:35:34.565" v="61" actId="27636"/>
          <ac:spMkLst>
            <pc:docMk/>
            <pc:sldMk cId="549091937" sldId="273"/>
            <ac:spMk id="2" creationId="{24899C23-3159-41A4-91C8-657F392FD979}"/>
          </ac:spMkLst>
        </pc:spChg>
        <pc:spChg chg="mod ord">
          <ac:chgData name="Manuela Pichler" userId="07a841c1-49c8-4352-a8c3-3a0d96cf9a08" providerId="ADAL" clId="{524F30E3-63F5-4B38-B0A7-C9EBA0BC23FA}" dt="2019-10-22T18:35:34.544" v="60" actId="700"/>
          <ac:spMkLst>
            <pc:docMk/>
            <pc:sldMk cId="549091937" sldId="273"/>
            <ac:spMk id="3" creationId="{36D25C0E-567B-4B95-8269-F9F3B363FE3C}"/>
          </ac:spMkLst>
        </pc:spChg>
        <pc:spChg chg="del">
          <ac:chgData name="Manuela Pichler" userId="07a841c1-49c8-4352-a8c3-3a0d96cf9a08" providerId="ADAL" clId="{524F30E3-63F5-4B38-B0A7-C9EBA0BC23FA}" dt="2019-10-22T18:35:28.291" v="58"/>
          <ac:spMkLst>
            <pc:docMk/>
            <pc:sldMk cId="549091937" sldId="273"/>
            <ac:spMk id="12" creationId="{96964194-5878-40D2-8EC0-DDC58387FA56}"/>
          </ac:spMkLst>
        </pc:spChg>
        <pc:spChg chg="del">
          <ac:chgData name="Manuela Pichler" userId="07a841c1-49c8-4352-a8c3-3a0d96cf9a08" providerId="ADAL" clId="{524F30E3-63F5-4B38-B0A7-C9EBA0BC23FA}" dt="2019-10-22T18:35:28.291" v="58"/>
          <ac:spMkLst>
            <pc:docMk/>
            <pc:sldMk cId="549091937" sldId="273"/>
            <ac:spMk id="13" creationId="{E0D60ECE-8986-45DC-B7FE-EC7699B466B8}"/>
          </ac:spMkLst>
        </pc:spChg>
      </pc:sldChg>
      <pc:sldChg chg="delSp modSp add del setBg delDesignElem">
        <pc:chgData name="Manuela Pichler" userId="07a841c1-49c8-4352-a8c3-3a0d96cf9a08" providerId="ADAL" clId="{524F30E3-63F5-4B38-B0A7-C9EBA0BC23FA}" dt="2019-10-22T18:35:40.450" v="62" actId="47"/>
        <pc:sldMkLst>
          <pc:docMk/>
          <pc:sldMk cId="4124092895" sldId="276"/>
        </pc:sldMkLst>
        <pc:spChg chg="mod">
          <ac:chgData name="Manuela Pichler" userId="07a841c1-49c8-4352-a8c3-3a0d96cf9a08" providerId="ADAL" clId="{524F30E3-63F5-4B38-B0A7-C9EBA0BC23FA}" dt="2019-10-22T18:35:28.430" v="59" actId="27636"/>
          <ac:spMkLst>
            <pc:docMk/>
            <pc:sldMk cId="4124092895" sldId="276"/>
            <ac:spMk id="2" creationId="{24899C23-3159-41A4-91C8-657F392FD979}"/>
          </ac:spMkLst>
        </pc:spChg>
        <pc:spChg chg="del">
          <ac:chgData name="Manuela Pichler" userId="07a841c1-49c8-4352-a8c3-3a0d96cf9a08" providerId="ADAL" clId="{524F30E3-63F5-4B38-B0A7-C9EBA0BC23FA}" dt="2019-10-22T18:35:28.291" v="58"/>
          <ac:spMkLst>
            <pc:docMk/>
            <pc:sldMk cId="4124092895" sldId="276"/>
            <ac:spMk id="12" creationId="{96964194-5878-40D2-8EC0-DDC58387FA56}"/>
          </ac:spMkLst>
        </pc:spChg>
        <pc:spChg chg="del">
          <ac:chgData name="Manuela Pichler" userId="07a841c1-49c8-4352-a8c3-3a0d96cf9a08" providerId="ADAL" clId="{524F30E3-63F5-4B38-B0A7-C9EBA0BC23FA}" dt="2019-10-22T18:35:28.291" v="58"/>
          <ac:spMkLst>
            <pc:docMk/>
            <pc:sldMk cId="4124092895" sldId="276"/>
            <ac:spMk id="13" creationId="{E0D60ECE-8986-45DC-B7FE-EC7699B466B8}"/>
          </ac:spMkLst>
        </pc:spChg>
      </pc:sldChg>
      <pc:sldChg chg="addSp delSp modSp add del mod setBg modClrScheme delDesignElem chgLayout">
        <pc:chgData name="Manuela Pichler" userId="07a841c1-49c8-4352-a8c3-3a0d96cf9a08" providerId="ADAL" clId="{524F30E3-63F5-4B38-B0A7-C9EBA0BC23FA}" dt="2019-10-22T18:41:38.987" v="163" actId="1076"/>
        <pc:sldMkLst>
          <pc:docMk/>
          <pc:sldMk cId="2699618025" sldId="277"/>
        </pc:sldMkLst>
        <pc:spChg chg="mod ord">
          <ac:chgData name="Manuela Pichler" userId="07a841c1-49c8-4352-a8c3-3a0d96cf9a08" providerId="ADAL" clId="{524F30E3-63F5-4B38-B0A7-C9EBA0BC23FA}" dt="2019-10-22T18:41:38.987" v="163" actId="1076"/>
          <ac:spMkLst>
            <pc:docMk/>
            <pc:sldMk cId="2699618025" sldId="277"/>
            <ac:spMk id="2" creationId="{4B34B15D-7143-44D9-9F26-82895DAEBEAC}"/>
          </ac:spMkLst>
        </pc:spChg>
        <pc:spChg chg="add del">
          <ac:chgData name="Manuela Pichler" userId="07a841c1-49c8-4352-a8c3-3a0d96cf9a08" providerId="ADAL" clId="{524F30E3-63F5-4B38-B0A7-C9EBA0BC23FA}" dt="2019-10-22T18:41:24.064" v="160"/>
          <ac:spMkLst>
            <pc:docMk/>
            <pc:sldMk cId="2699618025" sldId="277"/>
            <ac:spMk id="25" creationId="{BE95D989-81FA-4BAD-9AD5-E46CEDA91B36}"/>
          </ac:spMkLst>
        </pc:spChg>
        <pc:spChg chg="add del">
          <ac:chgData name="Manuela Pichler" userId="07a841c1-49c8-4352-a8c3-3a0d96cf9a08" providerId="ADAL" clId="{524F30E3-63F5-4B38-B0A7-C9EBA0BC23FA}" dt="2019-10-22T18:41:24.064" v="160"/>
          <ac:spMkLst>
            <pc:docMk/>
            <pc:sldMk cId="2699618025" sldId="277"/>
            <ac:spMk id="27" creationId="{156189E5-8A3E-4CFD-B71B-CCD0F8495E56}"/>
          </ac:spMkLst>
        </pc:spChg>
        <pc:graphicFrameChg chg="mod ord modGraphic">
          <ac:chgData name="Manuela Pichler" userId="07a841c1-49c8-4352-a8c3-3a0d96cf9a08" providerId="ADAL" clId="{524F30E3-63F5-4B38-B0A7-C9EBA0BC23FA}" dt="2019-10-22T18:41:30.782" v="161" actId="700"/>
          <ac:graphicFrameMkLst>
            <pc:docMk/>
            <pc:sldMk cId="2699618025" sldId="277"/>
            <ac:graphicFrameMk id="20" creationId="{30826F7E-2E46-4BF6-BC62-2310194C2FB2}"/>
          </ac:graphicFrameMkLst>
        </pc:graphicFrameChg>
      </pc:sldChg>
      <pc:sldChg chg="addSp delSp modSp add del mod setBg modClrScheme delDesignElem chgLayout">
        <pc:chgData name="Manuela Pichler" userId="07a841c1-49c8-4352-a8c3-3a0d96cf9a08" providerId="ADAL" clId="{524F30E3-63F5-4B38-B0A7-C9EBA0BC23FA}" dt="2019-10-22T18:42:27.627" v="172" actId="26606"/>
        <pc:sldMkLst>
          <pc:docMk/>
          <pc:sldMk cId="3318670237" sldId="279"/>
        </pc:sldMkLst>
        <pc:spChg chg="mod ord">
          <ac:chgData name="Manuela Pichler" userId="07a841c1-49c8-4352-a8c3-3a0d96cf9a08" providerId="ADAL" clId="{524F30E3-63F5-4B38-B0A7-C9EBA0BC23FA}" dt="2019-10-22T18:42:27.627" v="172" actId="26606"/>
          <ac:spMkLst>
            <pc:docMk/>
            <pc:sldMk cId="3318670237" sldId="279"/>
            <ac:spMk id="2" creationId="{331412C0-67C5-4FEE-8373-7D5D02017DE6}"/>
          </ac:spMkLst>
        </pc:spChg>
        <pc:spChg chg="add del">
          <ac:chgData name="Manuela Pichler" userId="07a841c1-49c8-4352-a8c3-3a0d96cf9a08" providerId="ADAL" clId="{524F30E3-63F5-4B38-B0A7-C9EBA0BC23FA}" dt="2019-10-22T18:41:24.064" v="160"/>
          <ac:spMkLst>
            <pc:docMk/>
            <pc:sldMk cId="3318670237" sldId="279"/>
            <ac:spMk id="24" creationId="{48A740BC-A0AA-45E0-B899-2AE9C6FE11CA}"/>
          </ac:spMkLst>
        </pc:spChg>
        <pc:spChg chg="mod ord">
          <ac:chgData name="Manuela Pichler" userId="07a841c1-49c8-4352-a8c3-3a0d96cf9a08" providerId="ADAL" clId="{524F30E3-63F5-4B38-B0A7-C9EBA0BC23FA}" dt="2019-10-22T18:42:27.627" v="172" actId="26606"/>
          <ac:spMkLst>
            <pc:docMk/>
            <pc:sldMk cId="3318670237" sldId="279"/>
            <ac:spMk id="26" creationId="{12656A62-13B9-4139-AB26-544D1B88EC22}"/>
          </ac:spMkLst>
        </pc:spChg>
        <pc:cxnChg chg="add del">
          <ac:chgData name="Manuela Pichler" userId="07a841c1-49c8-4352-a8c3-3a0d96cf9a08" providerId="ADAL" clId="{524F30E3-63F5-4B38-B0A7-C9EBA0BC23FA}" dt="2019-10-22T18:41:24.064" v="160"/>
          <ac:cxnSpMkLst>
            <pc:docMk/>
            <pc:sldMk cId="3318670237" sldId="279"/>
            <ac:cxnSpMk id="25" creationId="{B874EF51-C858-4BB9-97C3-D17755787127}"/>
          </ac:cxnSpMkLst>
        </pc:cxnChg>
      </pc:sldChg>
      <pc:sldChg chg="addSp delSp modSp add del mod setBg modClrScheme delDesignElem chgLayout">
        <pc:chgData name="Manuela Pichler" userId="07a841c1-49c8-4352-a8c3-3a0d96cf9a08" providerId="ADAL" clId="{524F30E3-63F5-4B38-B0A7-C9EBA0BC23FA}" dt="2019-10-22T18:41:58.138" v="167" actId="700"/>
        <pc:sldMkLst>
          <pc:docMk/>
          <pc:sldMk cId="1686658512" sldId="281"/>
        </pc:sldMkLst>
        <pc:spChg chg="mod ord">
          <ac:chgData name="Manuela Pichler" userId="07a841c1-49c8-4352-a8c3-3a0d96cf9a08" providerId="ADAL" clId="{524F30E3-63F5-4B38-B0A7-C9EBA0BC23FA}" dt="2019-10-22T18:41:58.138" v="167" actId="700"/>
          <ac:spMkLst>
            <pc:docMk/>
            <pc:sldMk cId="1686658512" sldId="281"/>
            <ac:spMk id="2" creationId="{5E38B903-286B-485D-AA53-529E9E95B2BC}"/>
          </ac:spMkLst>
        </pc:spChg>
        <pc:spChg chg="add del">
          <ac:chgData name="Manuela Pichler" userId="07a841c1-49c8-4352-a8c3-3a0d96cf9a08" providerId="ADAL" clId="{524F30E3-63F5-4B38-B0A7-C9EBA0BC23FA}" dt="2019-10-22T18:41:24.064" v="160"/>
          <ac:spMkLst>
            <pc:docMk/>
            <pc:sldMk cId="1686658512" sldId="281"/>
            <ac:spMk id="7" creationId="{2A8AA5BC-4F7A-4226-8F99-6D824B226A97}"/>
          </ac:spMkLst>
        </pc:spChg>
        <pc:spChg chg="add del">
          <ac:chgData name="Manuela Pichler" userId="07a841c1-49c8-4352-a8c3-3a0d96cf9a08" providerId="ADAL" clId="{524F30E3-63F5-4B38-B0A7-C9EBA0BC23FA}" dt="2019-10-22T18:41:24.064" v="160"/>
          <ac:spMkLst>
            <pc:docMk/>
            <pc:sldMk cId="1686658512" sldId="281"/>
            <ac:spMk id="9" creationId="{3E5445C6-DD42-4979-86FF-03730E8C6DB0}"/>
          </ac:spMkLst>
        </pc:spChg>
        <pc:cxnChg chg="add del">
          <ac:chgData name="Manuela Pichler" userId="07a841c1-49c8-4352-a8c3-3a0d96cf9a08" providerId="ADAL" clId="{524F30E3-63F5-4B38-B0A7-C9EBA0BC23FA}" dt="2019-10-22T18:41:24.064" v="160"/>
          <ac:cxnSpMkLst>
            <pc:docMk/>
            <pc:sldMk cId="1686658512" sldId="281"/>
            <ac:cxnSpMk id="11" creationId="{45000665-DFC7-417E-8FD7-516A0F15C975}"/>
          </ac:cxnSpMkLst>
        </pc:cxnChg>
      </pc:sldChg>
      <pc:sldChg chg="modSp add del mod setBg modClrScheme chgLayout">
        <pc:chgData name="Manuela Pichler" userId="07a841c1-49c8-4352-a8c3-3a0d96cf9a08" providerId="ADAL" clId="{524F30E3-63F5-4B38-B0A7-C9EBA0BC23FA}" dt="2019-10-22T18:42:54.444" v="176" actId="1076"/>
        <pc:sldMkLst>
          <pc:docMk/>
          <pc:sldMk cId="2913041385" sldId="282"/>
        </pc:sldMkLst>
        <pc:spChg chg="mod ord">
          <ac:chgData name="Manuela Pichler" userId="07a841c1-49c8-4352-a8c3-3a0d96cf9a08" providerId="ADAL" clId="{524F30E3-63F5-4B38-B0A7-C9EBA0BC23FA}" dt="2019-10-22T18:42:54.444" v="176" actId="1076"/>
          <ac:spMkLst>
            <pc:docMk/>
            <pc:sldMk cId="2913041385" sldId="282"/>
            <ac:spMk id="2" creationId="{FA46D5B9-BD42-4681-8616-9D910C8FAE18}"/>
          </ac:spMkLst>
        </pc:spChg>
        <pc:grpChg chg="mod">
          <ac:chgData name="Manuela Pichler" userId="07a841c1-49c8-4352-a8c3-3a0d96cf9a08" providerId="ADAL" clId="{524F30E3-63F5-4B38-B0A7-C9EBA0BC23FA}" dt="2019-10-22T18:42:45.661" v="174" actId="207"/>
          <ac:grpSpMkLst>
            <pc:docMk/>
            <pc:sldMk cId="2913041385" sldId="282"/>
            <ac:grpSpMk id="137" creationId="{CD65FCC0-D6FE-4B56-9745-1AE6BE0A8610}"/>
          </ac:grpSpMkLst>
        </pc:grpChg>
        <pc:grpChg chg="mod">
          <ac:chgData name="Manuela Pichler" userId="07a841c1-49c8-4352-a8c3-3a0d96cf9a08" providerId="ADAL" clId="{524F30E3-63F5-4B38-B0A7-C9EBA0BC23FA}" dt="2019-10-22T18:42:48.997" v="175" actId="207"/>
          <ac:grpSpMkLst>
            <pc:docMk/>
            <pc:sldMk cId="2913041385" sldId="282"/>
            <ac:grpSpMk id="140" creationId="{D9765366-CA7C-408B-983B-1C57DA6FF666}"/>
          </ac:grpSpMkLst>
        </pc:grpChg>
        <pc:grpChg chg="mod">
          <ac:chgData name="Manuela Pichler" userId="07a841c1-49c8-4352-a8c3-3a0d96cf9a08" providerId="ADAL" clId="{524F30E3-63F5-4B38-B0A7-C9EBA0BC23FA}" dt="2019-10-22T18:42:48.997" v="175" actId="207"/>
          <ac:grpSpMkLst>
            <pc:docMk/>
            <pc:sldMk cId="2913041385" sldId="282"/>
            <ac:grpSpMk id="143" creationId="{A7955DF2-902A-4C64-A864-A9DD190CCD66}"/>
          </ac:grpSpMkLst>
        </pc:grpChg>
      </pc:sldChg>
      <pc:sldChg chg="addCm delCm modCm">
        <pc:chgData name="Manuela Pichler" userId="07a841c1-49c8-4352-a8c3-3a0d96cf9a08" providerId="ADAL" clId="{524F30E3-63F5-4B38-B0A7-C9EBA0BC23FA}" dt="2019-10-22T18:49:53.733" v="246" actId="2056"/>
        <pc:sldMkLst>
          <pc:docMk/>
          <pc:sldMk cId="2988334431" sldId="1857"/>
        </pc:sldMkLst>
      </pc:sldChg>
      <pc:sldChg chg="addSp delSp">
        <pc:chgData name="Manuela Pichler" userId="07a841c1-49c8-4352-a8c3-3a0d96cf9a08" providerId="ADAL" clId="{524F30E3-63F5-4B38-B0A7-C9EBA0BC23FA}" dt="2019-10-22T18:29:52.270" v="3"/>
        <pc:sldMkLst>
          <pc:docMk/>
          <pc:sldMk cId="2994528504" sldId="1960"/>
        </pc:sldMkLst>
        <pc:spChg chg="add del">
          <ac:chgData name="Manuela Pichler" userId="07a841c1-49c8-4352-a8c3-3a0d96cf9a08" providerId="ADAL" clId="{524F30E3-63F5-4B38-B0A7-C9EBA0BC23FA}" dt="2019-10-22T18:29:52.270" v="3"/>
          <ac:spMkLst>
            <pc:docMk/>
            <pc:sldMk cId="2994528504" sldId="1960"/>
            <ac:spMk id="3" creationId="{62474E56-D2BE-4766-A998-A93511A99FF7}"/>
          </ac:spMkLst>
        </pc:spChg>
      </pc:sldChg>
      <pc:sldChg chg="modSp mod modTransition setBg modClrScheme chgLayout">
        <pc:chgData name="Manuela Pichler" userId="07a841c1-49c8-4352-a8c3-3a0d96cf9a08" providerId="ADAL" clId="{524F30E3-63F5-4B38-B0A7-C9EBA0BC23FA}" dt="2019-10-22T18:46:00.826" v="221" actId="26606"/>
        <pc:sldMkLst>
          <pc:docMk/>
          <pc:sldMk cId="855740054" sldId="1967"/>
        </pc:sldMkLst>
        <pc:spChg chg="mod ord">
          <ac:chgData name="Manuela Pichler" userId="07a841c1-49c8-4352-a8c3-3a0d96cf9a08" providerId="ADAL" clId="{524F30E3-63F5-4B38-B0A7-C9EBA0BC23FA}" dt="2019-10-22T18:46:00.826" v="221" actId="26606"/>
          <ac:spMkLst>
            <pc:docMk/>
            <pc:sldMk cId="855740054" sldId="1967"/>
            <ac:spMk id="2" creationId="{14053A14-0DC8-4D2E-9704-20F6B3030679}"/>
          </ac:spMkLst>
        </pc:spChg>
        <pc:spChg chg="mod ord">
          <ac:chgData name="Manuela Pichler" userId="07a841c1-49c8-4352-a8c3-3a0d96cf9a08" providerId="ADAL" clId="{524F30E3-63F5-4B38-B0A7-C9EBA0BC23FA}" dt="2019-10-22T18:46:00.826" v="221" actId="26606"/>
          <ac:spMkLst>
            <pc:docMk/>
            <pc:sldMk cId="855740054" sldId="1967"/>
            <ac:spMk id="3" creationId="{143164A0-F0C6-4BE2-94CD-F5D2F423A878}"/>
          </ac:spMkLst>
        </pc:spChg>
      </pc:sldChg>
      <pc:sldChg chg="addSp delSp modSp add del mod setBg modClrScheme delDesignElem chgLayout">
        <pc:chgData name="Manuela Pichler" userId="07a841c1-49c8-4352-a8c3-3a0d96cf9a08" providerId="ADAL" clId="{524F30E3-63F5-4B38-B0A7-C9EBA0BC23FA}" dt="2019-10-22T18:44:47.762" v="207" actId="1076"/>
        <pc:sldMkLst>
          <pc:docMk/>
          <pc:sldMk cId="2315231480" sldId="3763"/>
        </pc:sldMkLst>
        <pc:spChg chg="mod ord">
          <ac:chgData name="Manuela Pichler" userId="07a841c1-49c8-4352-a8c3-3a0d96cf9a08" providerId="ADAL" clId="{524F30E3-63F5-4B38-B0A7-C9EBA0BC23FA}" dt="2019-10-22T18:44:47.762" v="207" actId="1076"/>
          <ac:spMkLst>
            <pc:docMk/>
            <pc:sldMk cId="2315231480" sldId="3763"/>
            <ac:spMk id="2" creationId="{0BE8BB37-C8BC-4DF3-ADA9-8EE2ECE214C8}"/>
          </ac:spMkLst>
        </pc:spChg>
        <pc:spChg chg="add del">
          <ac:chgData name="Manuela Pichler" userId="07a841c1-49c8-4352-a8c3-3a0d96cf9a08" providerId="ADAL" clId="{524F30E3-63F5-4B38-B0A7-C9EBA0BC23FA}" dt="2019-10-22T18:41:24.064" v="160"/>
          <ac:spMkLst>
            <pc:docMk/>
            <pc:sldMk cId="2315231480" sldId="3763"/>
            <ac:spMk id="10" creationId="{46C2E80F-49A6-4372-B103-219D417A55ED}"/>
          </ac:spMkLst>
        </pc:spChg>
        <pc:graphicFrameChg chg="mod ord">
          <ac:chgData name="Manuela Pichler" userId="07a841c1-49c8-4352-a8c3-3a0d96cf9a08" providerId="ADAL" clId="{524F30E3-63F5-4B38-B0A7-C9EBA0BC23FA}" dt="2019-10-22T18:44:41.213" v="205" actId="700"/>
          <ac:graphicFrameMkLst>
            <pc:docMk/>
            <pc:sldMk cId="2315231480" sldId="3763"/>
            <ac:graphicFrameMk id="5" creationId="{BD374E59-776F-44DD-9367-47AEC0942887}"/>
          </ac:graphicFrameMkLst>
        </pc:graphicFrameChg>
      </pc:sldChg>
      <pc:sldChg chg="addSp delSp modSp add del mod setBg modClrScheme delDesignElem chgLayout">
        <pc:chgData name="Manuela Pichler" userId="07a841c1-49c8-4352-a8c3-3a0d96cf9a08" providerId="ADAL" clId="{524F30E3-63F5-4B38-B0A7-C9EBA0BC23FA}" dt="2019-10-22T18:45:32.499" v="215" actId="1076"/>
        <pc:sldMkLst>
          <pc:docMk/>
          <pc:sldMk cId="3973334977" sldId="3764"/>
        </pc:sldMkLst>
        <pc:spChg chg="mod ord">
          <ac:chgData name="Manuela Pichler" userId="07a841c1-49c8-4352-a8c3-3a0d96cf9a08" providerId="ADAL" clId="{524F30E3-63F5-4B38-B0A7-C9EBA0BC23FA}" dt="2019-10-22T18:45:32.499" v="215" actId="1076"/>
          <ac:spMkLst>
            <pc:docMk/>
            <pc:sldMk cId="3973334977" sldId="3764"/>
            <ac:spMk id="2" creationId="{CC400CD4-6377-4EE0-B93B-A32E74103409}"/>
          </ac:spMkLst>
        </pc:spChg>
        <pc:spChg chg="add del">
          <ac:chgData name="Manuela Pichler" userId="07a841c1-49c8-4352-a8c3-3a0d96cf9a08" providerId="ADAL" clId="{524F30E3-63F5-4B38-B0A7-C9EBA0BC23FA}" dt="2019-10-22T18:41:24.064" v="160"/>
          <ac:spMkLst>
            <pc:docMk/>
            <pc:sldMk cId="3973334977" sldId="3764"/>
            <ac:spMk id="6" creationId="{46C2E80F-49A6-4372-B103-219D417A55ED}"/>
          </ac:spMkLst>
        </pc:spChg>
        <pc:spChg chg="mod">
          <ac:chgData name="Manuela Pichler" userId="07a841c1-49c8-4352-a8c3-3a0d96cf9a08" providerId="ADAL" clId="{524F30E3-63F5-4B38-B0A7-C9EBA0BC23FA}" dt="2019-10-22T18:45:29.866" v="214" actId="1076"/>
          <ac:spMkLst>
            <pc:docMk/>
            <pc:sldMk cId="3973334977" sldId="3764"/>
            <ac:spMk id="11" creationId="{CDD65766-C140-4715-A46D-D948052DE066}"/>
          </ac:spMkLst>
        </pc:spChg>
        <pc:graphicFrameChg chg="mod ord">
          <ac:chgData name="Manuela Pichler" userId="07a841c1-49c8-4352-a8c3-3a0d96cf9a08" providerId="ADAL" clId="{524F30E3-63F5-4B38-B0A7-C9EBA0BC23FA}" dt="2019-10-22T18:45:24.635" v="213" actId="1076"/>
          <ac:graphicFrameMkLst>
            <pc:docMk/>
            <pc:sldMk cId="3973334977" sldId="3764"/>
            <ac:graphicFrameMk id="9" creationId="{379FDDD6-5F6A-43D8-9C31-4107E58E2049}"/>
          </ac:graphicFrameMkLst>
        </pc:graphicFrameChg>
      </pc:sldChg>
      <pc:sldChg chg="addSp delSp modSp add del mod setBg modClrScheme delDesignElem chgLayout">
        <pc:chgData name="Manuela Pichler" userId="07a841c1-49c8-4352-a8c3-3a0d96cf9a08" providerId="ADAL" clId="{524F30E3-63F5-4B38-B0A7-C9EBA0BC23FA}" dt="2019-10-22T18:41:52.387" v="166" actId="1076"/>
        <pc:sldMkLst>
          <pc:docMk/>
          <pc:sldMk cId="3705020231" sldId="3765"/>
        </pc:sldMkLst>
        <pc:spChg chg="mod ord">
          <ac:chgData name="Manuela Pichler" userId="07a841c1-49c8-4352-a8c3-3a0d96cf9a08" providerId="ADAL" clId="{524F30E3-63F5-4B38-B0A7-C9EBA0BC23FA}" dt="2019-10-22T18:41:52.387" v="166" actId="1076"/>
          <ac:spMkLst>
            <pc:docMk/>
            <pc:sldMk cId="3705020231" sldId="3765"/>
            <ac:spMk id="2" creationId="{4B34B15D-7143-44D9-9F26-82895DAEBEAC}"/>
          </ac:spMkLst>
        </pc:spChg>
        <pc:spChg chg="add del">
          <ac:chgData name="Manuela Pichler" userId="07a841c1-49c8-4352-a8c3-3a0d96cf9a08" providerId="ADAL" clId="{524F30E3-63F5-4B38-B0A7-C9EBA0BC23FA}" dt="2019-10-22T18:41:24.064" v="160"/>
          <ac:spMkLst>
            <pc:docMk/>
            <pc:sldMk cId="3705020231" sldId="3765"/>
            <ac:spMk id="25" creationId="{BE95D989-81FA-4BAD-9AD5-E46CEDA91B36}"/>
          </ac:spMkLst>
        </pc:spChg>
        <pc:spChg chg="add del">
          <ac:chgData name="Manuela Pichler" userId="07a841c1-49c8-4352-a8c3-3a0d96cf9a08" providerId="ADAL" clId="{524F30E3-63F5-4B38-B0A7-C9EBA0BC23FA}" dt="2019-10-22T18:41:24.064" v="160"/>
          <ac:spMkLst>
            <pc:docMk/>
            <pc:sldMk cId="3705020231" sldId="3765"/>
            <ac:spMk id="27" creationId="{156189E5-8A3E-4CFD-B71B-CCD0F8495E56}"/>
          </ac:spMkLst>
        </pc:spChg>
        <pc:graphicFrameChg chg="mod ord">
          <ac:chgData name="Manuela Pichler" userId="07a841c1-49c8-4352-a8c3-3a0d96cf9a08" providerId="ADAL" clId="{524F30E3-63F5-4B38-B0A7-C9EBA0BC23FA}" dt="2019-10-22T18:41:43.201" v="164" actId="700"/>
          <ac:graphicFrameMkLst>
            <pc:docMk/>
            <pc:sldMk cId="3705020231" sldId="3765"/>
            <ac:graphicFrameMk id="20" creationId="{30826F7E-2E46-4BF6-BC62-2310194C2FB2}"/>
          </ac:graphicFrameMkLst>
        </pc:graphicFrameChg>
      </pc:sldChg>
      <pc:sldChg chg="addSp delSp modSp add del mod setBg modClrScheme delDesignElem chgLayout">
        <pc:chgData name="Manuela Pichler" userId="07a841c1-49c8-4352-a8c3-3a0d96cf9a08" providerId="ADAL" clId="{524F30E3-63F5-4B38-B0A7-C9EBA0BC23FA}" dt="2019-10-22T18:42:20.072" v="170" actId="12"/>
        <pc:sldMkLst>
          <pc:docMk/>
          <pc:sldMk cId="1117180423" sldId="2076136438"/>
        </pc:sldMkLst>
        <pc:spChg chg="mod ord">
          <ac:chgData name="Manuela Pichler" userId="07a841c1-49c8-4352-a8c3-3a0d96cf9a08" providerId="ADAL" clId="{524F30E3-63F5-4B38-B0A7-C9EBA0BC23FA}" dt="2019-10-22T18:42:12.933" v="169" actId="26606"/>
          <ac:spMkLst>
            <pc:docMk/>
            <pc:sldMk cId="1117180423" sldId="2076136438"/>
            <ac:spMk id="2" creationId="{3966C379-DD2A-4998-A5CF-95172693DB4D}"/>
          </ac:spMkLst>
        </pc:spChg>
        <pc:spChg chg="mod ord">
          <ac:chgData name="Manuela Pichler" userId="07a841c1-49c8-4352-a8c3-3a0d96cf9a08" providerId="ADAL" clId="{524F30E3-63F5-4B38-B0A7-C9EBA0BC23FA}" dt="2019-10-22T18:42:20.072" v="170" actId="12"/>
          <ac:spMkLst>
            <pc:docMk/>
            <pc:sldMk cId="1117180423" sldId="2076136438"/>
            <ac:spMk id="3" creationId="{A16C48D4-99FF-48A9-B41E-6B6E888C01E6}"/>
          </ac:spMkLst>
        </pc:spChg>
        <pc:spChg chg="add del">
          <ac:chgData name="Manuela Pichler" userId="07a841c1-49c8-4352-a8c3-3a0d96cf9a08" providerId="ADAL" clId="{524F30E3-63F5-4B38-B0A7-C9EBA0BC23FA}" dt="2019-10-22T18:41:24.064" v="160"/>
          <ac:spMkLst>
            <pc:docMk/>
            <pc:sldMk cId="1117180423" sldId="2076136438"/>
            <ac:spMk id="9" creationId="{867D4867-5BA7-4462-B2F6-A23F4A622AA7}"/>
          </ac:spMkLst>
        </pc:spChg>
        <pc:picChg chg="mod">
          <ac:chgData name="Manuela Pichler" userId="07a841c1-49c8-4352-a8c3-3a0d96cf9a08" providerId="ADAL" clId="{524F30E3-63F5-4B38-B0A7-C9EBA0BC23FA}" dt="2019-10-22T18:42:12.933" v="169" actId="26606"/>
          <ac:picMkLst>
            <pc:docMk/>
            <pc:sldMk cId="1117180423" sldId="2076136438"/>
            <ac:picMk id="4" creationId="{7C95B0C6-3F3F-4A2C-9DAF-691733B4C48C}"/>
          </ac:picMkLst>
        </pc:picChg>
      </pc:sldChg>
      <pc:sldMasterChg chg="delSldLayout">
        <pc:chgData name="Manuela Pichler" userId="07a841c1-49c8-4352-a8c3-3a0d96cf9a08" providerId="ADAL" clId="{524F30E3-63F5-4B38-B0A7-C9EBA0BC23FA}" dt="2019-10-22T18:35:40.450" v="62" actId="47"/>
        <pc:sldMasterMkLst>
          <pc:docMk/>
          <pc:sldMasterMk cId="2633081345" sldId="2147484799"/>
        </pc:sldMasterMkLst>
      </pc:sldMasterChg>
    </pc:docChg>
  </pc:docChgLst>
  <pc:docChgLst>
    <pc:chgData name="Manuela Pichler" userId="07a841c1-49c8-4352-a8c3-3a0d96cf9a08" providerId="ADAL" clId="{52FD481F-90CB-46F4-AD12-ABAEAF17558E}"/>
    <pc:docChg chg="custSel modSld">
      <pc:chgData name="Manuela Pichler" userId="07a841c1-49c8-4352-a8c3-3a0d96cf9a08" providerId="ADAL" clId="{52FD481F-90CB-46F4-AD12-ABAEAF17558E}" dt="2019-11-20T11:25:14.140" v="1" actId="478"/>
      <pc:docMkLst>
        <pc:docMk/>
      </pc:docMkLst>
      <pc:sldChg chg="addSp delSp modSp delAnim modAnim">
        <pc:chgData name="Manuela Pichler" userId="07a841c1-49c8-4352-a8c3-3a0d96cf9a08" providerId="ADAL" clId="{52FD481F-90CB-46F4-AD12-ABAEAF17558E}" dt="2019-11-20T11:25:14.140" v="1" actId="478"/>
        <pc:sldMkLst>
          <pc:docMk/>
          <pc:sldMk cId="2988334431" sldId="1857"/>
        </pc:sldMkLst>
        <pc:picChg chg="add del mod">
          <ac:chgData name="Manuela Pichler" userId="07a841c1-49c8-4352-a8c3-3a0d96cf9a08" providerId="ADAL" clId="{52FD481F-90CB-46F4-AD12-ABAEAF17558E}" dt="2019-11-20T11:25:14.140" v="1" actId="478"/>
          <ac:picMkLst>
            <pc:docMk/>
            <pc:sldMk cId="2988334431" sldId="1857"/>
            <ac:picMk id="3" creationId="{84C5DFA7-D427-4684-A5FF-A8DAE360E24D}"/>
          </ac:picMkLst>
        </pc:picChg>
      </pc:sldChg>
    </pc:docChg>
  </pc:docChgLst>
  <pc:docChgLst>
    <pc:chgData name="Per Mikkelsen" userId="S::pemikkel@microsoft.com::e3cdcdfe-a949-4d1b-b849-f0f6460461d2" providerId="AD" clId="Web-{4CE712AF-206F-F7F0-B135-F880CBF60ED9}"/>
    <pc:docChg chg="delSld modSection">
      <pc:chgData name="Per Mikkelsen" userId="S::pemikkel@microsoft.com::e3cdcdfe-a949-4d1b-b849-f0f6460461d2" providerId="AD" clId="Web-{4CE712AF-206F-F7F0-B135-F880CBF60ED9}" dt="2019-10-25T16:57:43.303" v="22"/>
      <pc:docMkLst>
        <pc:docMk/>
      </pc:docMkLst>
      <pc:sldChg chg="del">
        <pc:chgData name="Per Mikkelsen" userId="S::pemikkel@microsoft.com::e3cdcdfe-a949-4d1b-b849-f0f6460461d2" providerId="AD" clId="Web-{4CE712AF-206F-F7F0-B135-F880CBF60ED9}" dt="2019-10-25T16:57:43.225" v="9"/>
        <pc:sldMkLst>
          <pc:docMk/>
          <pc:sldMk cId="1525728110" sldId="257"/>
        </pc:sldMkLst>
      </pc:sldChg>
      <pc:sldChg chg="del">
        <pc:chgData name="Per Mikkelsen" userId="S::pemikkel@microsoft.com::e3cdcdfe-a949-4d1b-b849-f0f6460461d2" providerId="AD" clId="Web-{4CE712AF-206F-F7F0-B135-F880CBF60ED9}" dt="2019-10-25T16:57:43.178" v="8"/>
        <pc:sldMkLst>
          <pc:docMk/>
          <pc:sldMk cId="939435935" sldId="258"/>
        </pc:sldMkLst>
      </pc:sldChg>
      <pc:sldChg chg="del">
        <pc:chgData name="Per Mikkelsen" userId="S::pemikkel@microsoft.com::e3cdcdfe-a949-4d1b-b849-f0f6460461d2" providerId="AD" clId="Web-{4CE712AF-206F-F7F0-B135-F880CBF60ED9}" dt="2019-10-25T16:57:43.178" v="7"/>
        <pc:sldMkLst>
          <pc:docMk/>
          <pc:sldMk cId="3538007983" sldId="259"/>
        </pc:sldMkLst>
      </pc:sldChg>
      <pc:sldChg chg="del">
        <pc:chgData name="Per Mikkelsen" userId="S::pemikkel@microsoft.com::e3cdcdfe-a949-4d1b-b849-f0f6460461d2" providerId="AD" clId="Web-{4CE712AF-206F-F7F0-B135-F880CBF60ED9}" dt="2019-10-25T16:57:43.178" v="6"/>
        <pc:sldMkLst>
          <pc:docMk/>
          <pc:sldMk cId="920588664" sldId="260"/>
        </pc:sldMkLst>
      </pc:sldChg>
      <pc:sldChg chg="del">
        <pc:chgData name="Per Mikkelsen" userId="S::pemikkel@microsoft.com::e3cdcdfe-a949-4d1b-b849-f0f6460461d2" providerId="AD" clId="Web-{4CE712AF-206F-F7F0-B135-F880CBF60ED9}" dt="2019-10-25T16:57:43.178" v="5"/>
        <pc:sldMkLst>
          <pc:docMk/>
          <pc:sldMk cId="3064785745" sldId="262"/>
        </pc:sldMkLst>
      </pc:sldChg>
      <pc:sldChg chg="del">
        <pc:chgData name="Per Mikkelsen" userId="S::pemikkel@microsoft.com::e3cdcdfe-a949-4d1b-b849-f0f6460461d2" providerId="AD" clId="Web-{4CE712AF-206F-F7F0-B135-F880CBF60ED9}" dt="2019-10-25T16:57:43.162" v="4"/>
        <pc:sldMkLst>
          <pc:docMk/>
          <pc:sldMk cId="899333164" sldId="263"/>
        </pc:sldMkLst>
      </pc:sldChg>
      <pc:sldChg chg="del">
        <pc:chgData name="Per Mikkelsen" userId="S::pemikkel@microsoft.com::e3cdcdfe-a949-4d1b-b849-f0f6460461d2" providerId="AD" clId="Web-{4CE712AF-206F-F7F0-B135-F880CBF60ED9}" dt="2019-10-25T16:57:43.115" v="3"/>
        <pc:sldMkLst>
          <pc:docMk/>
          <pc:sldMk cId="104611387" sldId="267"/>
        </pc:sldMkLst>
      </pc:sldChg>
      <pc:sldChg chg="del">
        <pc:chgData name="Per Mikkelsen" userId="S::pemikkel@microsoft.com::e3cdcdfe-a949-4d1b-b849-f0f6460461d2" providerId="AD" clId="Web-{4CE712AF-206F-F7F0-B135-F880CBF60ED9}" dt="2019-10-25T16:57:43.303" v="22"/>
        <pc:sldMkLst>
          <pc:docMk/>
          <pc:sldMk cId="2871168480" sldId="268"/>
        </pc:sldMkLst>
      </pc:sldChg>
      <pc:sldChg chg="del">
        <pc:chgData name="Per Mikkelsen" userId="S::pemikkel@microsoft.com::e3cdcdfe-a949-4d1b-b849-f0f6460461d2" providerId="AD" clId="Web-{4CE712AF-206F-F7F0-B135-F880CBF60ED9}" dt="2019-10-25T16:57:43.303" v="21"/>
        <pc:sldMkLst>
          <pc:docMk/>
          <pc:sldMk cId="2332226419" sldId="269"/>
        </pc:sldMkLst>
      </pc:sldChg>
      <pc:sldChg chg="del">
        <pc:chgData name="Per Mikkelsen" userId="S::pemikkel@microsoft.com::e3cdcdfe-a949-4d1b-b849-f0f6460461d2" providerId="AD" clId="Web-{4CE712AF-206F-F7F0-B135-F880CBF60ED9}" dt="2019-10-25T16:57:43.303" v="20"/>
        <pc:sldMkLst>
          <pc:docMk/>
          <pc:sldMk cId="2648749637" sldId="270"/>
        </pc:sldMkLst>
      </pc:sldChg>
      <pc:sldChg chg="del">
        <pc:chgData name="Per Mikkelsen" userId="S::pemikkel@microsoft.com::e3cdcdfe-a949-4d1b-b849-f0f6460461d2" providerId="AD" clId="Web-{4CE712AF-206F-F7F0-B135-F880CBF60ED9}" dt="2019-10-25T16:57:43.256" v="19"/>
        <pc:sldMkLst>
          <pc:docMk/>
          <pc:sldMk cId="1862529308" sldId="271"/>
        </pc:sldMkLst>
      </pc:sldChg>
      <pc:sldChg chg="del">
        <pc:chgData name="Per Mikkelsen" userId="S::pemikkel@microsoft.com::e3cdcdfe-a949-4d1b-b849-f0f6460461d2" providerId="AD" clId="Web-{4CE712AF-206F-F7F0-B135-F880CBF60ED9}" dt="2019-10-25T16:57:43.256" v="15"/>
        <pc:sldMkLst>
          <pc:docMk/>
          <pc:sldMk cId="2699618025" sldId="277"/>
        </pc:sldMkLst>
      </pc:sldChg>
      <pc:sldChg chg="del">
        <pc:chgData name="Per Mikkelsen" userId="S::pemikkel@microsoft.com::e3cdcdfe-a949-4d1b-b849-f0f6460461d2" providerId="AD" clId="Web-{4CE712AF-206F-F7F0-B135-F880CBF60ED9}" dt="2019-10-25T16:57:43.240" v="11"/>
        <pc:sldMkLst>
          <pc:docMk/>
          <pc:sldMk cId="3318670237" sldId="279"/>
        </pc:sldMkLst>
      </pc:sldChg>
      <pc:sldChg chg="del">
        <pc:chgData name="Per Mikkelsen" userId="S::pemikkel@microsoft.com::e3cdcdfe-a949-4d1b-b849-f0f6460461d2" providerId="AD" clId="Web-{4CE712AF-206F-F7F0-B135-F880CBF60ED9}" dt="2019-10-25T16:57:43.240" v="13"/>
        <pc:sldMkLst>
          <pc:docMk/>
          <pc:sldMk cId="1686658512" sldId="281"/>
        </pc:sldMkLst>
      </pc:sldChg>
      <pc:sldChg chg="del">
        <pc:chgData name="Per Mikkelsen" userId="S::pemikkel@microsoft.com::e3cdcdfe-a949-4d1b-b849-f0f6460461d2" providerId="AD" clId="Web-{4CE712AF-206F-F7F0-B135-F880CBF60ED9}" dt="2019-10-25T16:57:43.240" v="10"/>
        <pc:sldMkLst>
          <pc:docMk/>
          <pc:sldMk cId="2913041385" sldId="282"/>
        </pc:sldMkLst>
      </pc:sldChg>
      <pc:sldChg chg="addCm">
        <pc:chgData name="Per Mikkelsen" userId="S::pemikkel@microsoft.com::e3cdcdfe-a949-4d1b-b849-f0f6460461d2" providerId="AD" clId="Web-{4CE712AF-206F-F7F0-B135-F880CBF60ED9}" dt="2019-10-25T16:57:32.740" v="0"/>
        <pc:sldMkLst>
          <pc:docMk/>
          <pc:sldMk cId="2988334431" sldId="1857"/>
        </pc:sldMkLst>
      </pc:sldChg>
      <pc:sldChg chg="del">
        <pc:chgData name="Per Mikkelsen" userId="S::pemikkel@microsoft.com::e3cdcdfe-a949-4d1b-b849-f0f6460461d2" providerId="AD" clId="Web-{4CE712AF-206F-F7F0-B135-F880CBF60ED9}" dt="2019-10-25T16:57:43.037" v="2"/>
        <pc:sldMkLst>
          <pc:docMk/>
          <pc:sldMk cId="2315231480" sldId="3763"/>
        </pc:sldMkLst>
      </pc:sldChg>
      <pc:sldChg chg="del">
        <pc:chgData name="Per Mikkelsen" userId="S::pemikkel@microsoft.com::e3cdcdfe-a949-4d1b-b849-f0f6460461d2" providerId="AD" clId="Web-{4CE712AF-206F-F7F0-B135-F880CBF60ED9}" dt="2019-10-25T16:57:42.959" v="1"/>
        <pc:sldMkLst>
          <pc:docMk/>
          <pc:sldMk cId="3973334977" sldId="3764"/>
        </pc:sldMkLst>
      </pc:sldChg>
      <pc:sldChg chg="del">
        <pc:chgData name="Per Mikkelsen" userId="S::pemikkel@microsoft.com::e3cdcdfe-a949-4d1b-b849-f0f6460461d2" providerId="AD" clId="Web-{4CE712AF-206F-F7F0-B135-F880CBF60ED9}" dt="2019-10-25T16:57:43.240" v="14"/>
        <pc:sldMkLst>
          <pc:docMk/>
          <pc:sldMk cId="3705020231" sldId="3765"/>
        </pc:sldMkLst>
      </pc:sldChg>
      <pc:sldChg chg="del">
        <pc:chgData name="Per Mikkelsen" userId="S::pemikkel@microsoft.com::e3cdcdfe-a949-4d1b-b849-f0f6460461d2" providerId="AD" clId="Web-{4CE712AF-206F-F7F0-B135-F880CBF60ED9}" dt="2019-10-25T16:57:43.240" v="12"/>
        <pc:sldMkLst>
          <pc:docMk/>
          <pc:sldMk cId="1117180423" sldId="2076136438"/>
        </pc:sldMkLst>
      </pc:sldChg>
    </pc:docChg>
  </pc:docChgLst>
</pc:chgInfo>
</file>

<file path=ppt/diagrams/_rels/data10.xml.rels><?xml version="1.0" encoding="UTF-8" standalone="yes"?>
<Relationships xmlns="http://schemas.openxmlformats.org/package/2006/relationships"><Relationship Id="rId8" Type="http://schemas.openxmlformats.org/officeDocument/2006/relationships/image" Target="../media/image91.svg"/><Relationship Id="rId13" Type="http://schemas.openxmlformats.org/officeDocument/2006/relationships/image" Target="../media/image96.png"/><Relationship Id="rId3" Type="http://schemas.openxmlformats.org/officeDocument/2006/relationships/image" Target="../media/image86.png"/><Relationship Id="rId7" Type="http://schemas.openxmlformats.org/officeDocument/2006/relationships/image" Target="../media/image90.png"/><Relationship Id="rId12" Type="http://schemas.openxmlformats.org/officeDocument/2006/relationships/image" Target="../media/image95.svg"/><Relationship Id="rId2" Type="http://schemas.openxmlformats.org/officeDocument/2006/relationships/image" Target="../media/image85.svg"/><Relationship Id="rId16" Type="http://schemas.openxmlformats.org/officeDocument/2006/relationships/image" Target="../media/image99.svg"/><Relationship Id="rId1" Type="http://schemas.openxmlformats.org/officeDocument/2006/relationships/image" Target="../media/image84.png"/><Relationship Id="rId6" Type="http://schemas.openxmlformats.org/officeDocument/2006/relationships/image" Target="../media/image89.svg"/><Relationship Id="rId11" Type="http://schemas.openxmlformats.org/officeDocument/2006/relationships/image" Target="../media/image94.png"/><Relationship Id="rId5" Type="http://schemas.openxmlformats.org/officeDocument/2006/relationships/image" Target="../media/image88.png"/><Relationship Id="rId15" Type="http://schemas.openxmlformats.org/officeDocument/2006/relationships/image" Target="../media/image98.png"/><Relationship Id="rId10" Type="http://schemas.openxmlformats.org/officeDocument/2006/relationships/image" Target="../media/image93.svg"/><Relationship Id="rId4" Type="http://schemas.openxmlformats.org/officeDocument/2006/relationships/image" Target="../media/image87.svg"/><Relationship Id="rId9" Type="http://schemas.openxmlformats.org/officeDocument/2006/relationships/image" Target="../media/image92.png"/><Relationship Id="rId14" Type="http://schemas.openxmlformats.org/officeDocument/2006/relationships/image" Target="../media/image97.svg"/></Relationships>
</file>

<file path=ppt/diagrams/_rels/data11.xml.rels><?xml version="1.0" encoding="UTF-8" standalone="yes"?>
<Relationships xmlns="http://schemas.openxmlformats.org/package/2006/relationships"><Relationship Id="rId8" Type="http://schemas.openxmlformats.org/officeDocument/2006/relationships/image" Target="../media/image91.svg"/><Relationship Id="rId13" Type="http://schemas.openxmlformats.org/officeDocument/2006/relationships/image" Target="../media/image104.png"/><Relationship Id="rId18" Type="http://schemas.openxmlformats.org/officeDocument/2006/relationships/image" Target="../media/image109.svg"/><Relationship Id="rId3" Type="http://schemas.openxmlformats.org/officeDocument/2006/relationships/hyperlink" Target="https://github.com/microsoft-d365-ce-pfe-devops/D365-CE-Pipelines/tree/feature/powerapps-build-tools/powerapps-build-tools" TargetMode="External"/><Relationship Id="rId7" Type="http://schemas.openxmlformats.org/officeDocument/2006/relationships/image" Target="../media/image90.png"/><Relationship Id="rId12" Type="http://schemas.openxmlformats.org/officeDocument/2006/relationships/image" Target="../media/image103.svg"/><Relationship Id="rId17" Type="http://schemas.openxmlformats.org/officeDocument/2006/relationships/image" Target="../media/image108.png"/><Relationship Id="rId2" Type="http://schemas.openxmlformats.org/officeDocument/2006/relationships/hyperlink" Target="https://aka.ms/ppalmlab" TargetMode="External"/><Relationship Id="rId16" Type="http://schemas.openxmlformats.org/officeDocument/2006/relationships/image" Target="../media/image107.svg"/><Relationship Id="rId1" Type="http://schemas.openxmlformats.org/officeDocument/2006/relationships/hyperlink" Target="https://docs.microsoft.com/en-us/powerapps/developer/common-data-service/build-tools-overview" TargetMode="External"/><Relationship Id="rId6" Type="http://schemas.openxmlformats.org/officeDocument/2006/relationships/hyperlink" Target="https://waelhamze.wordpress.com/2018/02/27/bdd-for-dynamics-365-ce/" TargetMode="External"/><Relationship Id="rId11" Type="http://schemas.openxmlformats.org/officeDocument/2006/relationships/image" Target="../media/image102.png"/><Relationship Id="rId5" Type="http://schemas.openxmlformats.org/officeDocument/2006/relationships/hyperlink" Target="https://powerapps.microsoft.com/en-us/blog/category/alm/" TargetMode="External"/><Relationship Id="rId15" Type="http://schemas.openxmlformats.org/officeDocument/2006/relationships/image" Target="../media/image106.png"/><Relationship Id="rId10" Type="http://schemas.openxmlformats.org/officeDocument/2006/relationships/image" Target="../media/image101.svg"/><Relationship Id="rId4" Type="http://schemas.openxmlformats.org/officeDocument/2006/relationships/hyperlink" Target="https://docs.microsoft.com/en-us/powerapps/" TargetMode="External"/><Relationship Id="rId9" Type="http://schemas.openxmlformats.org/officeDocument/2006/relationships/image" Target="../media/image100.png"/><Relationship Id="rId14" Type="http://schemas.openxmlformats.org/officeDocument/2006/relationships/image" Target="../media/image105.svg"/></Relationships>
</file>

<file path=ppt/diagrams/_rels/data12.xml.rels><?xml version="1.0" encoding="UTF-8" standalone="yes"?>
<Relationships xmlns="http://schemas.openxmlformats.org/package/2006/relationships"><Relationship Id="rId8" Type="http://schemas.openxmlformats.org/officeDocument/2006/relationships/image" Target="../media/image117.svg"/><Relationship Id="rId3" Type="http://schemas.openxmlformats.org/officeDocument/2006/relationships/image" Target="../media/image112.png"/><Relationship Id="rId7" Type="http://schemas.openxmlformats.org/officeDocument/2006/relationships/image" Target="../media/image116.png"/><Relationship Id="rId2" Type="http://schemas.openxmlformats.org/officeDocument/2006/relationships/image" Target="../media/image111.svg"/><Relationship Id="rId1" Type="http://schemas.openxmlformats.org/officeDocument/2006/relationships/image" Target="../media/image110.png"/><Relationship Id="rId6" Type="http://schemas.openxmlformats.org/officeDocument/2006/relationships/image" Target="../media/image115.svg"/><Relationship Id="rId5" Type="http://schemas.openxmlformats.org/officeDocument/2006/relationships/image" Target="../media/image114.png"/><Relationship Id="rId4" Type="http://schemas.openxmlformats.org/officeDocument/2006/relationships/image" Target="../media/image113.svg"/></Relationships>
</file>

<file path=ppt/diagrams/_rels/data15.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image" Target="../media/image121.png"/></Relationships>
</file>

<file path=ppt/diagrams/_rels/data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svg"/><Relationship Id="rId1" Type="http://schemas.openxmlformats.org/officeDocument/2006/relationships/image" Target="../media/image32.png"/><Relationship Id="rId4" Type="http://schemas.openxmlformats.org/officeDocument/2006/relationships/image" Target="../media/image35.svg"/></Relationships>
</file>

<file path=ppt/diagrams/_rels/data6.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52.svg"/><Relationship Id="rId7" Type="http://schemas.openxmlformats.org/officeDocument/2006/relationships/image" Target="../media/image56.svg"/><Relationship Id="rId2" Type="http://schemas.openxmlformats.org/officeDocument/2006/relationships/image" Target="../media/image51.png"/><Relationship Id="rId1" Type="http://schemas.openxmlformats.org/officeDocument/2006/relationships/hyperlink" Target="https://marketplace.visualstudio.com/items?itemName=microsoft-IsvExpTools.PowerPlatform-BuildTools" TargetMode="External"/><Relationship Id="rId6" Type="http://schemas.openxmlformats.org/officeDocument/2006/relationships/image" Target="../media/image55.png"/><Relationship Id="rId5" Type="http://schemas.openxmlformats.org/officeDocument/2006/relationships/image" Target="../media/image54.svg"/><Relationship Id="rId4" Type="http://schemas.openxmlformats.org/officeDocument/2006/relationships/image" Target="../media/image53.png"/><Relationship Id="rId9" Type="http://schemas.openxmlformats.org/officeDocument/2006/relationships/image" Target="../media/image58.svg"/></Relationships>
</file>

<file path=ppt/diagrams/_rels/data7.xml.rels><?xml version="1.0" encoding="UTF-8" standalone="yes"?>
<Relationships xmlns="http://schemas.openxmlformats.org/package/2006/relationships"><Relationship Id="rId8" Type="http://schemas.openxmlformats.org/officeDocument/2006/relationships/image" Target="../media/image71.svg"/><Relationship Id="rId3" Type="http://schemas.openxmlformats.org/officeDocument/2006/relationships/image" Target="../media/image66.png"/><Relationship Id="rId7" Type="http://schemas.openxmlformats.org/officeDocument/2006/relationships/image" Target="../media/image70.png"/><Relationship Id="rId2" Type="http://schemas.openxmlformats.org/officeDocument/2006/relationships/image" Target="../media/image52.svg"/><Relationship Id="rId1" Type="http://schemas.openxmlformats.org/officeDocument/2006/relationships/image" Target="../media/image51.png"/><Relationship Id="rId6" Type="http://schemas.openxmlformats.org/officeDocument/2006/relationships/image" Target="../media/image69.svg"/><Relationship Id="rId5" Type="http://schemas.openxmlformats.org/officeDocument/2006/relationships/image" Target="../media/image68.png"/><Relationship Id="rId4" Type="http://schemas.openxmlformats.org/officeDocument/2006/relationships/image" Target="../media/image67.svg"/></Relationships>
</file>

<file path=ppt/diagrams/_rels/data8.xml.rels><?xml version="1.0" encoding="UTF-8" standalone="yes"?>
<Relationships xmlns="http://schemas.openxmlformats.org/package/2006/relationships"><Relationship Id="rId8" Type="http://schemas.openxmlformats.org/officeDocument/2006/relationships/image" Target="../media/image69.svg"/><Relationship Id="rId3" Type="http://schemas.openxmlformats.org/officeDocument/2006/relationships/image" Target="../media/image72.png"/><Relationship Id="rId7" Type="http://schemas.openxmlformats.org/officeDocument/2006/relationships/image" Target="../media/image68.png"/><Relationship Id="rId12" Type="http://schemas.openxmlformats.org/officeDocument/2006/relationships/image" Target="../media/image54.svg"/><Relationship Id="rId2" Type="http://schemas.openxmlformats.org/officeDocument/2006/relationships/image" Target="../media/image52.svg"/><Relationship Id="rId1" Type="http://schemas.openxmlformats.org/officeDocument/2006/relationships/image" Target="../media/image51.png"/><Relationship Id="rId6" Type="http://schemas.openxmlformats.org/officeDocument/2006/relationships/image" Target="../media/image67.svg"/><Relationship Id="rId11" Type="http://schemas.openxmlformats.org/officeDocument/2006/relationships/image" Target="../media/image53.png"/><Relationship Id="rId5" Type="http://schemas.openxmlformats.org/officeDocument/2006/relationships/image" Target="../media/image66.png"/><Relationship Id="rId10" Type="http://schemas.openxmlformats.org/officeDocument/2006/relationships/image" Target="../media/image75.svg"/><Relationship Id="rId4" Type="http://schemas.openxmlformats.org/officeDocument/2006/relationships/image" Target="../media/image73.svg"/><Relationship Id="rId9" Type="http://schemas.openxmlformats.org/officeDocument/2006/relationships/image" Target="../media/image74.png"/></Relationships>
</file>

<file path=ppt/diagrams/_rels/data9.xml.rels><?xml version="1.0" encoding="UTF-8" standalone="yes"?>
<Relationships xmlns="http://schemas.openxmlformats.org/package/2006/relationships"><Relationship Id="rId8" Type="http://schemas.openxmlformats.org/officeDocument/2006/relationships/image" Target="../media/image82.svg"/><Relationship Id="rId3" Type="http://schemas.openxmlformats.org/officeDocument/2006/relationships/image" Target="../media/image66.png"/><Relationship Id="rId7" Type="http://schemas.openxmlformats.org/officeDocument/2006/relationships/image" Target="../media/image81.png"/><Relationship Id="rId2" Type="http://schemas.openxmlformats.org/officeDocument/2006/relationships/image" Target="../media/image77.svg"/><Relationship Id="rId1" Type="http://schemas.openxmlformats.org/officeDocument/2006/relationships/image" Target="../media/image76.png"/><Relationship Id="rId6" Type="http://schemas.openxmlformats.org/officeDocument/2006/relationships/image" Target="../media/image80.svg"/><Relationship Id="rId5" Type="http://schemas.openxmlformats.org/officeDocument/2006/relationships/image" Target="../media/image79.png"/><Relationship Id="rId10" Type="http://schemas.openxmlformats.org/officeDocument/2006/relationships/image" Target="../media/image83.svg"/><Relationship Id="rId4" Type="http://schemas.openxmlformats.org/officeDocument/2006/relationships/image" Target="../media/image78.svg"/><Relationship Id="rId9" Type="http://schemas.openxmlformats.org/officeDocument/2006/relationships/image" Target="../media/image72.png"/></Relationships>
</file>

<file path=ppt/diagrams/_rels/drawing10.xml.rels><?xml version="1.0" encoding="UTF-8" standalone="yes"?>
<Relationships xmlns="http://schemas.openxmlformats.org/package/2006/relationships"><Relationship Id="rId8" Type="http://schemas.openxmlformats.org/officeDocument/2006/relationships/image" Target="../media/image91.svg"/><Relationship Id="rId13" Type="http://schemas.openxmlformats.org/officeDocument/2006/relationships/image" Target="../media/image96.png"/><Relationship Id="rId3" Type="http://schemas.openxmlformats.org/officeDocument/2006/relationships/image" Target="../media/image86.png"/><Relationship Id="rId7" Type="http://schemas.openxmlformats.org/officeDocument/2006/relationships/image" Target="../media/image90.png"/><Relationship Id="rId12" Type="http://schemas.openxmlformats.org/officeDocument/2006/relationships/image" Target="../media/image95.svg"/><Relationship Id="rId2" Type="http://schemas.openxmlformats.org/officeDocument/2006/relationships/image" Target="../media/image85.svg"/><Relationship Id="rId16" Type="http://schemas.openxmlformats.org/officeDocument/2006/relationships/image" Target="../media/image99.svg"/><Relationship Id="rId1" Type="http://schemas.openxmlformats.org/officeDocument/2006/relationships/image" Target="../media/image84.png"/><Relationship Id="rId6" Type="http://schemas.openxmlformats.org/officeDocument/2006/relationships/image" Target="../media/image89.svg"/><Relationship Id="rId11" Type="http://schemas.openxmlformats.org/officeDocument/2006/relationships/image" Target="../media/image94.png"/><Relationship Id="rId5" Type="http://schemas.openxmlformats.org/officeDocument/2006/relationships/image" Target="../media/image88.png"/><Relationship Id="rId15" Type="http://schemas.openxmlformats.org/officeDocument/2006/relationships/image" Target="../media/image98.png"/><Relationship Id="rId10" Type="http://schemas.openxmlformats.org/officeDocument/2006/relationships/image" Target="../media/image93.svg"/><Relationship Id="rId4" Type="http://schemas.openxmlformats.org/officeDocument/2006/relationships/image" Target="../media/image87.svg"/><Relationship Id="rId9" Type="http://schemas.openxmlformats.org/officeDocument/2006/relationships/image" Target="../media/image92.png"/><Relationship Id="rId14" Type="http://schemas.openxmlformats.org/officeDocument/2006/relationships/image" Target="../media/image97.svg"/></Relationships>
</file>

<file path=ppt/diagrams/_rels/drawing11.xml.rels><?xml version="1.0" encoding="UTF-8" standalone="yes"?>
<Relationships xmlns="http://schemas.openxmlformats.org/package/2006/relationships"><Relationship Id="rId8" Type="http://schemas.openxmlformats.org/officeDocument/2006/relationships/image" Target="../media/image103.svg"/><Relationship Id="rId13" Type="http://schemas.openxmlformats.org/officeDocument/2006/relationships/image" Target="../media/image106.png"/><Relationship Id="rId18" Type="http://schemas.openxmlformats.org/officeDocument/2006/relationships/hyperlink" Target="https://waelhamze.wordpress.com/2018/02/27/bdd-for-dynamics-365-ce/" TargetMode="External"/><Relationship Id="rId3" Type="http://schemas.openxmlformats.org/officeDocument/2006/relationships/hyperlink" Target="https://docs.microsoft.com/en-us/powerapps/developer/common-data-service/build-tools-overview" TargetMode="External"/><Relationship Id="rId7" Type="http://schemas.openxmlformats.org/officeDocument/2006/relationships/image" Target="../media/image102.png"/><Relationship Id="rId12" Type="http://schemas.openxmlformats.org/officeDocument/2006/relationships/hyperlink" Target="https://docs.microsoft.com/en-us/powerapps/" TargetMode="External"/><Relationship Id="rId17" Type="http://schemas.openxmlformats.org/officeDocument/2006/relationships/image" Target="../media/image109.svg"/><Relationship Id="rId2" Type="http://schemas.openxmlformats.org/officeDocument/2006/relationships/image" Target="../media/image91.svg"/><Relationship Id="rId16" Type="http://schemas.openxmlformats.org/officeDocument/2006/relationships/image" Target="../media/image108.png"/><Relationship Id="rId1" Type="http://schemas.openxmlformats.org/officeDocument/2006/relationships/image" Target="../media/image90.png"/><Relationship Id="rId6" Type="http://schemas.openxmlformats.org/officeDocument/2006/relationships/hyperlink" Target="https://aka.ms/ppalmlab" TargetMode="External"/><Relationship Id="rId11" Type="http://schemas.openxmlformats.org/officeDocument/2006/relationships/image" Target="../media/image105.svg"/><Relationship Id="rId5" Type="http://schemas.openxmlformats.org/officeDocument/2006/relationships/image" Target="../media/image101.svg"/><Relationship Id="rId15" Type="http://schemas.openxmlformats.org/officeDocument/2006/relationships/hyperlink" Target="https://powerapps.microsoft.com/en-us/blog/category/alm/" TargetMode="External"/><Relationship Id="rId10" Type="http://schemas.openxmlformats.org/officeDocument/2006/relationships/image" Target="../media/image104.png"/><Relationship Id="rId4" Type="http://schemas.openxmlformats.org/officeDocument/2006/relationships/image" Target="../media/image100.png"/><Relationship Id="rId9" Type="http://schemas.openxmlformats.org/officeDocument/2006/relationships/hyperlink" Target="https://github.com/microsoft-d365-ce-pfe-devops/D365-CE-Pipelines/tree/feature/powerapps-build-tools/powerapps-build-tools" TargetMode="External"/><Relationship Id="rId14" Type="http://schemas.openxmlformats.org/officeDocument/2006/relationships/image" Target="../media/image107.svg"/></Relationships>
</file>

<file path=ppt/diagrams/_rels/drawing12.xml.rels><?xml version="1.0" encoding="UTF-8" standalone="yes"?>
<Relationships xmlns="http://schemas.openxmlformats.org/package/2006/relationships"><Relationship Id="rId8" Type="http://schemas.openxmlformats.org/officeDocument/2006/relationships/image" Target="../media/image117.svg"/><Relationship Id="rId3" Type="http://schemas.openxmlformats.org/officeDocument/2006/relationships/image" Target="../media/image112.png"/><Relationship Id="rId7" Type="http://schemas.openxmlformats.org/officeDocument/2006/relationships/image" Target="../media/image116.png"/><Relationship Id="rId2" Type="http://schemas.openxmlformats.org/officeDocument/2006/relationships/image" Target="../media/image111.svg"/><Relationship Id="rId1" Type="http://schemas.openxmlformats.org/officeDocument/2006/relationships/image" Target="../media/image110.png"/><Relationship Id="rId6" Type="http://schemas.openxmlformats.org/officeDocument/2006/relationships/image" Target="../media/image115.svg"/><Relationship Id="rId5" Type="http://schemas.openxmlformats.org/officeDocument/2006/relationships/image" Target="../media/image114.png"/><Relationship Id="rId4" Type="http://schemas.openxmlformats.org/officeDocument/2006/relationships/image" Target="../media/image113.svg"/></Relationships>
</file>

<file path=ppt/diagrams/_rels/drawing15.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image" Target="../media/image121.png"/></Relationships>
</file>

<file path=ppt/diagrams/_rels/drawing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svg"/><Relationship Id="rId1" Type="http://schemas.openxmlformats.org/officeDocument/2006/relationships/image" Target="../media/image32.png"/><Relationship Id="rId4" Type="http://schemas.openxmlformats.org/officeDocument/2006/relationships/image" Target="../media/image35.svg"/></Relationships>
</file>

<file path=ppt/diagrams/_rels/drawing6.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hyperlink" Target="https://marketplace.visualstudio.com/items?itemName=microsoft-IsvExpTools.PowerPlatform-BuildTools" TargetMode="External"/><Relationship Id="rId7" Type="http://schemas.openxmlformats.org/officeDocument/2006/relationships/image" Target="../media/image56.svg"/><Relationship Id="rId2" Type="http://schemas.openxmlformats.org/officeDocument/2006/relationships/image" Target="../media/image52.svg"/><Relationship Id="rId1" Type="http://schemas.openxmlformats.org/officeDocument/2006/relationships/image" Target="../media/image51.png"/><Relationship Id="rId6" Type="http://schemas.openxmlformats.org/officeDocument/2006/relationships/image" Target="../media/image55.png"/><Relationship Id="rId5" Type="http://schemas.openxmlformats.org/officeDocument/2006/relationships/image" Target="../media/image54.svg"/><Relationship Id="rId4" Type="http://schemas.openxmlformats.org/officeDocument/2006/relationships/image" Target="../media/image53.png"/><Relationship Id="rId9" Type="http://schemas.openxmlformats.org/officeDocument/2006/relationships/image" Target="../media/image58.svg"/></Relationships>
</file>

<file path=ppt/diagrams/_rels/drawing7.xml.rels><?xml version="1.0" encoding="UTF-8" standalone="yes"?>
<Relationships xmlns="http://schemas.openxmlformats.org/package/2006/relationships"><Relationship Id="rId8" Type="http://schemas.openxmlformats.org/officeDocument/2006/relationships/image" Target="../media/image71.svg"/><Relationship Id="rId3" Type="http://schemas.openxmlformats.org/officeDocument/2006/relationships/image" Target="../media/image66.png"/><Relationship Id="rId7" Type="http://schemas.openxmlformats.org/officeDocument/2006/relationships/image" Target="../media/image70.png"/><Relationship Id="rId2" Type="http://schemas.openxmlformats.org/officeDocument/2006/relationships/image" Target="../media/image52.svg"/><Relationship Id="rId1" Type="http://schemas.openxmlformats.org/officeDocument/2006/relationships/image" Target="../media/image51.png"/><Relationship Id="rId6" Type="http://schemas.openxmlformats.org/officeDocument/2006/relationships/image" Target="../media/image69.svg"/><Relationship Id="rId5" Type="http://schemas.openxmlformats.org/officeDocument/2006/relationships/image" Target="../media/image68.png"/><Relationship Id="rId4" Type="http://schemas.openxmlformats.org/officeDocument/2006/relationships/image" Target="../media/image67.svg"/></Relationships>
</file>

<file path=ppt/diagrams/_rels/drawing8.xml.rels><?xml version="1.0" encoding="UTF-8" standalone="yes"?>
<Relationships xmlns="http://schemas.openxmlformats.org/package/2006/relationships"><Relationship Id="rId8" Type="http://schemas.openxmlformats.org/officeDocument/2006/relationships/image" Target="../media/image69.svg"/><Relationship Id="rId3" Type="http://schemas.openxmlformats.org/officeDocument/2006/relationships/image" Target="../media/image72.png"/><Relationship Id="rId7" Type="http://schemas.openxmlformats.org/officeDocument/2006/relationships/image" Target="../media/image68.png"/><Relationship Id="rId12" Type="http://schemas.openxmlformats.org/officeDocument/2006/relationships/image" Target="../media/image54.svg"/><Relationship Id="rId2" Type="http://schemas.openxmlformats.org/officeDocument/2006/relationships/image" Target="../media/image52.svg"/><Relationship Id="rId1" Type="http://schemas.openxmlformats.org/officeDocument/2006/relationships/image" Target="../media/image51.png"/><Relationship Id="rId6" Type="http://schemas.openxmlformats.org/officeDocument/2006/relationships/image" Target="../media/image67.svg"/><Relationship Id="rId11" Type="http://schemas.openxmlformats.org/officeDocument/2006/relationships/image" Target="../media/image53.png"/><Relationship Id="rId5" Type="http://schemas.openxmlformats.org/officeDocument/2006/relationships/image" Target="../media/image66.png"/><Relationship Id="rId10" Type="http://schemas.openxmlformats.org/officeDocument/2006/relationships/image" Target="../media/image75.svg"/><Relationship Id="rId4" Type="http://schemas.openxmlformats.org/officeDocument/2006/relationships/image" Target="../media/image73.svg"/><Relationship Id="rId9" Type="http://schemas.openxmlformats.org/officeDocument/2006/relationships/image" Target="../media/image74.png"/></Relationships>
</file>

<file path=ppt/diagrams/_rels/drawing9.xml.rels><?xml version="1.0" encoding="UTF-8" standalone="yes"?>
<Relationships xmlns="http://schemas.openxmlformats.org/package/2006/relationships"><Relationship Id="rId8" Type="http://schemas.openxmlformats.org/officeDocument/2006/relationships/image" Target="../media/image82.svg"/><Relationship Id="rId3" Type="http://schemas.openxmlformats.org/officeDocument/2006/relationships/image" Target="../media/image66.png"/><Relationship Id="rId7" Type="http://schemas.openxmlformats.org/officeDocument/2006/relationships/image" Target="../media/image81.png"/><Relationship Id="rId2" Type="http://schemas.openxmlformats.org/officeDocument/2006/relationships/image" Target="../media/image77.svg"/><Relationship Id="rId1" Type="http://schemas.openxmlformats.org/officeDocument/2006/relationships/image" Target="../media/image76.png"/><Relationship Id="rId6" Type="http://schemas.openxmlformats.org/officeDocument/2006/relationships/image" Target="../media/image80.svg"/><Relationship Id="rId5" Type="http://schemas.openxmlformats.org/officeDocument/2006/relationships/image" Target="../media/image79.png"/><Relationship Id="rId10" Type="http://schemas.openxmlformats.org/officeDocument/2006/relationships/image" Target="../media/image83.svg"/><Relationship Id="rId4" Type="http://schemas.openxmlformats.org/officeDocument/2006/relationships/image" Target="../media/image78.svg"/><Relationship Id="rId9" Type="http://schemas.openxmlformats.org/officeDocument/2006/relationships/image" Target="../media/image72.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data1.xml><?xml version="1.0" encoding="utf-8"?>
<dgm:dataModel xmlns:dgm="http://schemas.openxmlformats.org/drawingml/2006/diagram" xmlns:a="http://schemas.openxmlformats.org/drawingml/2006/main">
  <dgm:ptLst>
    <dgm:pt modelId="{C39CB073-358F-4B60-B5AA-DF4EBBAA942D}" type="doc">
      <dgm:prSet loTypeId="urn:microsoft.com/office/officeart/2005/8/layout/chevron1" loCatId="process" qsTypeId="urn:microsoft.com/office/officeart/2005/8/quickstyle/simple1" qsCatId="simple" csTypeId="urn:microsoft.com/office/officeart/2005/8/colors/accent1_2" csCatId="accent1" phldr="1"/>
      <dgm:spPr/>
    </dgm:pt>
    <dgm:pt modelId="{ECE2B6BF-34D3-4AD5-A7DE-60DBDB84BEB0}">
      <dgm:prSet phldrT="[Text]" custT="1"/>
      <dgm:spPr>
        <a:solidFill>
          <a:srgbClr val="0070C0"/>
        </a:solidFill>
      </dgm:spPr>
      <dgm:t>
        <a:bodyPr/>
        <a:lstStyle/>
        <a:p>
          <a:r>
            <a:rPr lang="en-US" sz="1400"/>
            <a:t>1. Secure</a:t>
          </a:r>
        </a:p>
      </dgm:t>
    </dgm:pt>
    <dgm:pt modelId="{C500EBC5-F925-415F-940C-C83EE9ECB77D}" type="parTrans" cxnId="{B78E7091-27C4-4753-9DF7-8876F2DB6AF7}">
      <dgm:prSet/>
      <dgm:spPr/>
      <dgm:t>
        <a:bodyPr/>
        <a:lstStyle/>
        <a:p>
          <a:endParaRPr lang="en-US" sz="1050"/>
        </a:p>
      </dgm:t>
    </dgm:pt>
    <dgm:pt modelId="{2D154C83-AB22-426E-B580-7535E45B0977}" type="sibTrans" cxnId="{B78E7091-27C4-4753-9DF7-8876F2DB6AF7}">
      <dgm:prSet/>
      <dgm:spPr/>
      <dgm:t>
        <a:bodyPr/>
        <a:lstStyle/>
        <a:p>
          <a:endParaRPr lang="en-US" sz="1050"/>
        </a:p>
      </dgm:t>
    </dgm:pt>
    <dgm:pt modelId="{23683BD9-DCD9-4526-977B-28E71175DFEC}">
      <dgm:prSet phldrT="[Text]" custT="1"/>
      <dgm:spPr>
        <a:solidFill>
          <a:srgbClr val="0071BC"/>
        </a:solidFill>
      </dgm:spPr>
      <dgm:t>
        <a:bodyPr/>
        <a:lstStyle/>
        <a:p>
          <a:r>
            <a:rPr lang="en-US" sz="1400"/>
            <a:t>2. Monitor</a:t>
          </a:r>
        </a:p>
      </dgm:t>
    </dgm:pt>
    <dgm:pt modelId="{57CB984B-017D-4C75-BE21-2AA5570934D4}" type="parTrans" cxnId="{28F6D148-AAB2-4951-B6CA-B4A66B27B3EB}">
      <dgm:prSet/>
      <dgm:spPr/>
      <dgm:t>
        <a:bodyPr/>
        <a:lstStyle/>
        <a:p>
          <a:endParaRPr lang="en-US" sz="1050"/>
        </a:p>
      </dgm:t>
    </dgm:pt>
    <dgm:pt modelId="{995A4AF8-AA64-4404-942D-FBB3D49689DB}" type="sibTrans" cxnId="{28F6D148-AAB2-4951-B6CA-B4A66B27B3EB}">
      <dgm:prSet/>
      <dgm:spPr/>
      <dgm:t>
        <a:bodyPr/>
        <a:lstStyle/>
        <a:p>
          <a:endParaRPr lang="en-US" sz="1050"/>
        </a:p>
      </dgm:t>
    </dgm:pt>
    <dgm:pt modelId="{37E16BD4-2936-4618-842F-E21A1FD63B0C}">
      <dgm:prSet phldrT="[Text]" custT="1"/>
      <dgm:spPr>
        <a:solidFill>
          <a:srgbClr val="0070C0"/>
        </a:solidFill>
      </dgm:spPr>
      <dgm:t>
        <a:bodyPr/>
        <a:lstStyle/>
        <a:p>
          <a:r>
            <a:rPr lang="en-US" sz="1400"/>
            <a:t>3. Alert and Action</a:t>
          </a:r>
        </a:p>
      </dgm:t>
    </dgm:pt>
    <dgm:pt modelId="{0A2D00FE-BF68-45A8-B334-89582F2CB31E}" type="parTrans" cxnId="{3DE80568-5F68-4C6B-9B6B-39B6CE0A1EEF}">
      <dgm:prSet/>
      <dgm:spPr/>
      <dgm:t>
        <a:bodyPr/>
        <a:lstStyle/>
        <a:p>
          <a:endParaRPr lang="en-US" sz="1050"/>
        </a:p>
      </dgm:t>
    </dgm:pt>
    <dgm:pt modelId="{FF856D35-181A-43E9-A907-FE2AC704D198}" type="sibTrans" cxnId="{3DE80568-5F68-4C6B-9B6B-39B6CE0A1EEF}">
      <dgm:prSet/>
      <dgm:spPr/>
      <dgm:t>
        <a:bodyPr/>
        <a:lstStyle/>
        <a:p>
          <a:endParaRPr lang="en-US" sz="1050"/>
        </a:p>
      </dgm:t>
    </dgm:pt>
    <dgm:pt modelId="{D997DA86-F3F1-4960-ADAB-5701E94D677F}">
      <dgm:prSet phldrT="[Text]" custT="1"/>
      <dgm:spPr>
        <a:solidFill>
          <a:srgbClr val="0071BC"/>
        </a:solidFill>
      </dgm:spPr>
      <dgm:t>
        <a:bodyPr/>
        <a:lstStyle/>
        <a:p>
          <a:r>
            <a:rPr lang="en-US" sz="1400"/>
            <a:t>4. Deploy</a:t>
          </a:r>
        </a:p>
      </dgm:t>
    </dgm:pt>
    <dgm:pt modelId="{2902BDAD-E6C6-4168-9FB5-E35A8A990D13}" type="parTrans" cxnId="{5737477D-BAE9-40FC-9A38-A1305348B1D8}">
      <dgm:prSet/>
      <dgm:spPr/>
      <dgm:t>
        <a:bodyPr/>
        <a:lstStyle/>
        <a:p>
          <a:endParaRPr lang="en-US" sz="1050"/>
        </a:p>
      </dgm:t>
    </dgm:pt>
    <dgm:pt modelId="{EC44A3D5-B677-4D86-A923-0DF1F7C444BD}" type="sibTrans" cxnId="{5737477D-BAE9-40FC-9A38-A1305348B1D8}">
      <dgm:prSet/>
      <dgm:spPr/>
      <dgm:t>
        <a:bodyPr/>
        <a:lstStyle/>
        <a:p>
          <a:endParaRPr lang="en-US" sz="1050"/>
        </a:p>
      </dgm:t>
    </dgm:pt>
    <dgm:pt modelId="{2F73842B-D9D0-4058-8789-5A88DE8B7A93}" type="pres">
      <dgm:prSet presAssocID="{C39CB073-358F-4B60-B5AA-DF4EBBAA942D}" presName="Name0" presStyleCnt="0">
        <dgm:presLayoutVars>
          <dgm:dir/>
          <dgm:animLvl val="lvl"/>
          <dgm:resizeHandles val="exact"/>
        </dgm:presLayoutVars>
      </dgm:prSet>
      <dgm:spPr/>
    </dgm:pt>
    <dgm:pt modelId="{DD0B55E7-E6C5-4B52-AC3D-2E156BEABA92}" type="pres">
      <dgm:prSet presAssocID="{ECE2B6BF-34D3-4AD5-A7DE-60DBDB84BEB0}" presName="parTxOnly" presStyleLbl="node1" presStyleIdx="0" presStyleCnt="4">
        <dgm:presLayoutVars>
          <dgm:chMax val="0"/>
          <dgm:chPref val="0"/>
          <dgm:bulletEnabled val="1"/>
        </dgm:presLayoutVars>
      </dgm:prSet>
      <dgm:spPr/>
    </dgm:pt>
    <dgm:pt modelId="{0EFE76E6-DC33-4CF5-B66A-0EBEBCC34EEE}" type="pres">
      <dgm:prSet presAssocID="{2D154C83-AB22-426E-B580-7535E45B0977}" presName="parTxOnlySpace" presStyleCnt="0"/>
      <dgm:spPr/>
    </dgm:pt>
    <dgm:pt modelId="{782221C6-1BC7-4268-8008-6F7806055A7E}" type="pres">
      <dgm:prSet presAssocID="{23683BD9-DCD9-4526-977B-28E71175DFEC}" presName="parTxOnly" presStyleLbl="node1" presStyleIdx="1" presStyleCnt="4">
        <dgm:presLayoutVars>
          <dgm:chMax val="0"/>
          <dgm:chPref val="0"/>
          <dgm:bulletEnabled val="1"/>
        </dgm:presLayoutVars>
      </dgm:prSet>
      <dgm:spPr/>
    </dgm:pt>
    <dgm:pt modelId="{2267C1FF-DA3F-440A-9E5A-480AEC5AC5CE}" type="pres">
      <dgm:prSet presAssocID="{995A4AF8-AA64-4404-942D-FBB3D49689DB}" presName="parTxOnlySpace" presStyleCnt="0"/>
      <dgm:spPr/>
    </dgm:pt>
    <dgm:pt modelId="{55C41176-0155-4D93-8322-CE84F636E104}" type="pres">
      <dgm:prSet presAssocID="{37E16BD4-2936-4618-842F-E21A1FD63B0C}" presName="parTxOnly" presStyleLbl="node1" presStyleIdx="2" presStyleCnt="4">
        <dgm:presLayoutVars>
          <dgm:chMax val="0"/>
          <dgm:chPref val="0"/>
          <dgm:bulletEnabled val="1"/>
        </dgm:presLayoutVars>
      </dgm:prSet>
      <dgm:spPr/>
    </dgm:pt>
    <dgm:pt modelId="{7C8C62E6-4C2F-43F1-B5DD-D018E7445CB0}" type="pres">
      <dgm:prSet presAssocID="{FF856D35-181A-43E9-A907-FE2AC704D198}" presName="parTxOnlySpace" presStyleCnt="0"/>
      <dgm:spPr/>
    </dgm:pt>
    <dgm:pt modelId="{64A210BB-6EED-4293-A1F1-DDC7312CA022}" type="pres">
      <dgm:prSet presAssocID="{D997DA86-F3F1-4960-ADAB-5701E94D677F}" presName="parTxOnly" presStyleLbl="node1" presStyleIdx="3" presStyleCnt="4" custLinFactNeighborX="1718" custLinFactNeighborY="11593">
        <dgm:presLayoutVars>
          <dgm:chMax val="0"/>
          <dgm:chPref val="0"/>
          <dgm:bulletEnabled val="1"/>
        </dgm:presLayoutVars>
      </dgm:prSet>
      <dgm:spPr/>
    </dgm:pt>
  </dgm:ptLst>
  <dgm:cxnLst>
    <dgm:cxn modelId="{45084017-6F0D-4F8F-8C3A-10C0B59F7329}" type="presOf" srcId="{23683BD9-DCD9-4526-977B-28E71175DFEC}" destId="{782221C6-1BC7-4268-8008-6F7806055A7E}" srcOrd="0" destOrd="0" presId="urn:microsoft.com/office/officeart/2005/8/layout/chevron1"/>
    <dgm:cxn modelId="{7AFCEE1D-44E7-482C-8FBB-49F3A686B1AC}" type="presOf" srcId="{C39CB073-358F-4B60-B5AA-DF4EBBAA942D}" destId="{2F73842B-D9D0-4058-8789-5A88DE8B7A93}" srcOrd="0" destOrd="0" presId="urn:microsoft.com/office/officeart/2005/8/layout/chevron1"/>
    <dgm:cxn modelId="{910E7E31-4748-41FD-8968-D67438A8E8B4}" type="presOf" srcId="{ECE2B6BF-34D3-4AD5-A7DE-60DBDB84BEB0}" destId="{DD0B55E7-E6C5-4B52-AC3D-2E156BEABA92}" srcOrd="0" destOrd="0" presId="urn:microsoft.com/office/officeart/2005/8/layout/chevron1"/>
    <dgm:cxn modelId="{3DE80568-5F68-4C6B-9B6B-39B6CE0A1EEF}" srcId="{C39CB073-358F-4B60-B5AA-DF4EBBAA942D}" destId="{37E16BD4-2936-4618-842F-E21A1FD63B0C}" srcOrd="2" destOrd="0" parTransId="{0A2D00FE-BF68-45A8-B334-89582F2CB31E}" sibTransId="{FF856D35-181A-43E9-A907-FE2AC704D198}"/>
    <dgm:cxn modelId="{28F6D148-AAB2-4951-B6CA-B4A66B27B3EB}" srcId="{C39CB073-358F-4B60-B5AA-DF4EBBAA942D}" destId="{23683BD9-DCD9-4526-977B-28E71175DFEC}" srcOrd="1" destOrd="0" parTransId="{57CB984B-017D-4C75-BE21-2AA5570934D4}" sibTransId="{995A4AF8-AA64-4404-942D-FBB3D49689DB}"/>
    <dgm:cxn modelId="{9438C869-EE4D-4CFB-967F-F01452ADFF0B}" type="presOf" srcId="{37E16BD4-2936-4618-842F-E21A1FD63B0C}" destId="{55C41176-0155-4D93-8322-CE84F636E104}" srcOrd="0" destOrd="0" presId="urn:microsoft.com/office/officeart/2005/8/layout/chevron1"/>
    <dgm:cxn modelId="{5737477D-BAE9-40FC-9A38-A1305348B1D8}" srcId="{C39CB073-358F-4B60-B5AA-DF4EBBAA942D}" destId="{D997DA86-F3F1-4960-ADAB-5701E94D677F}" srcOrd="3" destOrd="0" parTransId="{2902BDAD-E6C6-4168-9FB5-E35A8A990D13}" sibTransId="{EC44A3D5-B677-4D86-A923-0DF1F7C444BD}"/>
    <dgm:cxn modelId="{B78E7091-27C4-4753-9DF7-8876F2DB6AF7}" srcId="{C39CB073-358F-4B60-B5AA-DF4EBBAA942D}" destId="{ECE2B6BF-34D3-4AD5-A7DE-60DBDB84BEB0}" srcOrd="0" destOrd="0" parTransId="{C500EBC5-F925-415F-940C-C83EE9ECB77D}" sibTransId="{2D154C83-AB22-426E-B580-7535E45B0977}"/>
    <dgm:cxn modelId="{4DF951F9-C29F-43D1-8C82-5C2586897713}" type="presOf" srcId="{D997DA86-F3F1-4960-ADAB-5701E94D677F}" destId="{64A210BB-6EED-4293-A1F1-DDC7312CA022}" srcOrd="0" destOrd="0" presId="urn:microsoft.com/office/officeart/2005/8/layout/chevron1"/>
    <dgm:cxn modelId="{CF28AA3D-6EFE-484C-9EA5-20C791197676}" type="presParOf" srcId="{2F73842B-D9D0-4058-8789-5A88DE8B7A93}" destId="{DD0B55E7-E6C5-4B52-AC3D-2E156BEABA92}" srcOrd="0" destOrd="0" presId="urn:microsoft.com/office/officeart/2005/8/layout/chevron1"/>
    <dgm:cxn modelId="{C01012AC-02CE-4A98-B1EE-980C03F59759}" type="presParOf" srcId="{2F73842B-D9D0-4058-8789-5A88DE8B7A93}" destId="{0EFE76E6-DC33-4CF5-B66A-0EBEBCC34EEE}" srcOrd="1" destOrd="0" presId="urn:microsoft.com/office/officeart/2005/8/layout/chevron1"/>
    <dgm:cxn modelId="{70FDCFB7-5DCA-459F-AE51-48BA38335F5F}" type="presParOf" srcId="{2F73842B-D9D0-4058-8789-5A88DE8B7A93}" destId="{782221C6-1BC7-4268-8008-6F7806055A7E}" srcOrd="2" destOrd="0" presId="urn:microsoft.com/office/officeart/2005/8/layout/chevron1"/>
    <dgm:cxn modelId="{5224BA1E-C0FC-4348-A0E7-E008788C9511}" type="presParOf" srcId="{2F73842B-D9D0-4058-8789-5A88DE8B7A93}" destId="{2267C1FF-DA3F-440A-9E5A-480AEC5AC5CE}" srcOrd="3" destOrd="0" presId="urn:microsoft.com/office/officeart/2005/8/layout/chevron1"/>
    <dgm:cxn modelId="{F96A60A7-A223-405E-BA6B-34F34486B978}" type="presParOf" srcId="{2F73842B-D9D0-4058-8789-5A88DE8B7A93}" destId="{55C41176-0155-4D93-8322-CE84F636E104}" srcOrd="4" destOrd="0" presId="urn:microsoft.com/office/officeart/2005/8/layout/chevron1"/>
    <dgm:cxn modelId="{3E60C8EB-F584-4AF6-BFF2-BDC07E674E13}" type="presParOf" srcId="{2F73842B-D9D0-4058-8789-5A88DE8B7A93}" destId="{7C8C62E6-4C2F-43F1-B5DD-D018E7445CB0}" srcOrd="5" destOrd="0" presId="urn:microsoft.com/office/officeart/2005/8/layout/chevron1"/>
    <dgm:cxn modelId="{7E487E26-473D-47C7-A29E-5B8CCB0679C9}" type="presParOf" srcId="{2F73842B-D9D0-4058-8789-5A88DE8B7A93}" destId="{64A210BB-6EED-4293-A1F1-DDC7312CA022}" srcOrd="6" destOrd="0" presId="urn:microsoft.com/office/officeart/2005/8/layout/chevron1"/>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BADAB38D-F0E3-4F0A-9E40-7BF9C9AEE664}" type="doc">
      <dgm:prSet loTypeId="urn:microsoft.com/office/officeart/2018/5/layout/IconCircle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A739066E-7E51-4ECF-A12D-92D02B96FCE4}">
      <dgm:prSet/>
      <dgm:spPr/>
      <dgm:t>
        <a:bodyPr/>
        <a:lstStyle/>
        <a:p>
          <a:pPr>
            <a:lnSpc>
              <a:spcPct val="100000"/>
            </a:lnSpc>
            <a:defRPr cap="all"/>
          </a:pPr>
          <a:r>
            <a:rPr lang="en-US"/>
            <a:t>DevOps: Why should you care</a:t>
          </a:r>
        </a:p>
      </dgm:t>
    </dgm:pt>
    <dgm:pt modelId="{59611F78-F641-47B4-A90B-5EF3F0E26EA5}" type="parTrans" cxnId="{9AA85501-7F44-417F-A4A2-698840A57402}">
      <dgm:prSet/>
      <dgm:spPr/>
      <dgm:t>
        <a:bodyPr/>
        <a:lstStyle/>
        <a:p>
          <a:endParaRPr lang="en-US"/>
        </a:p>
      </dgm:t>
    </dgm:pt>
    <dgm:pt modelId="{D039CB68-3F08-4593-909B-1D72F1E11159}" type="sibTrans" cxnId="{9AA85501-7F44-417F-A4A2-698840A57402}">
      <dgm:prSet/>
      <dgm:spPr/>
      <dgm:t>
        <a:bodyPr/>
        <a:lstStyle/>
        <a:p>
          <a:endParaRPr lang="en-US"/>
        </a:p>
      </dgm:t>
    </dgm:pt>
    <dgm:pt modelId="{93B647D5-0F37-446D-BCC8-F1DE065EADFD}">
      <dgm:prSet/>
      <dgm:spPr/>
      <dgm:t>
        <a:bodyPr/>
        <a:lstStyle/>
        <a:p>
          <a:pPr>
            <a:lnSpc>
              <a:spcPct val="100000"/>
            </a:lnSpc>
            <a:defRPr cap="all"/>
          </a:pPr>
          <a:r>
            <a:rPr lang="en-US"/>
            <a:t>What is Azure DevOps: Getting Started</a:t>
          </a:r>
        </a:p>
      </dgm:t>
    </dgm:pt>
    <dgm:pt modelId="{1E035329-6A64-4E45-BFA2-626F0326D4E6}" type="parTrans" cxnId="{664B60DB-CC12-454B-A596-4A2CE5874C53}">
      <dgm:prSet/>
      <dgm:spPr/>
      <dgm:t>
        <a:bodyPr/>
        <a:lstStyle/>
        <a:p>
          <a:endParaRPr lang="en-US"/>
        </a:p>
      </dgm:t>
    </dgm:pt>
    <dgm:pt modelId="{139C9DC8-2D13-4395-8D67-7CC3F489151E}" type="sibTrans" cxnId="{664B60DB-CC12-454B-A596-4A2CE5874C53}">
      <dgm:prSet/>
      <dgm:spPr/>
      <dgm:t>
        <a:bodyPr/>
        <a:lstStyle/>
        <a:p>
          <a:endParaRPr lang="en-US"/>
        </a:p>
      </dgm:t>
    </dgm:pt>
    <dgm:pt modelId="{266CBDBB-8758-4090-82FB-93C874539419}">
      <dgm:prSet/>
      <dgm:spPr/>
      <dgm:t>
        <a:bodyPr/>
        <a:lstStyle/>
        <a:p>
          <a:pPr>
            <a:lnSpc>
              <a:spcPct val="100000"/>
            </a:lnSpc>
            <a:defRPr cap="all"/>
          </a:pPr>
          <a:r>
            <a:rPr lang="en-US"/>
            <a:t>Zero to Full Source control: From Environment centric to Source centric</a:t>
          </a:r>
        </a:p>
      </dgm:t>
    </dgm:pt>
    <dgm:pt modelId="{95A01F2D-1A9D-4574-9267-040B5BC1D2DA}" type="parTrans" cxnId="{74B4690D-396F-45D0-BAB9-1F475CAEF420}">
      <dgm:prSet/>
      <dgm:spPr/>
      <dgm:t>
        <a:bodyPr/>
        <a:lstStyle/>
        <a:p>
          <a:endParaRPr lang="en-US"/>
        </a:p>
      </dgm:t>
    </dgm:pt>
    <dgm:pt modelId="{8016DED0-B9BE-47EB-952C-6C2A0A7606D8}" type="sibTrans" cxnId="{74B4690D-396F-45D0-BAB9-1F475CAEF420}">
      <dgm:prSet/>
      <dgm:spPr/>
      <dgm:t>
        <a:bodyPr/>
        <a:lstStyle/>
        <a:p>
          <a:endParaRPr lang="en-US"/>
        </a:p>
      </dgm:t>
    </dgm:pt>
    <dgm:pt modelId="{BD064185-9D43-4FF3-A264-AC050009CFE8}">
      <dgm:prSet/>
      <dgm:spPr/>
      <dgm:t>
        <a:bodyPr/>
        <a:lstStyle/>
        <a:p>
          <a:pPr>
            <a:lnSpc>
              <a:spcPct val="100000"/>
            </a:lnSpc>
            <a:defRPr cap="all"/>
          </a:pPr>
          <a:r>
            <a:rPr lang="en-US"/>
            <a:t>PowerApps DevOps Part I: Build your first Pipeline</a:t>
          </a:r>
        </a:p>
      </dgm:t>
    </dgm:pt>
    <dgm:pt modelId="{6259B93E-48D7-46DA-88D0-FBF419DB5F8C}" type="parTrans" cxnId="{24D53A57-3C6A-4DD5-AF3C-53AB8B62CAD2}">
      <dgm:prSet/>
      <dgm:spPr/>
      <dgm:t>
        <a:bodyPr/>
        <a:lstStyle/>
        <a:p>
          <a:endParaRPr lang="en-US"/>
        </a:p>
      </dgm:t>
    </dgm:pt>
    <dgm:pt modelId="{15F6F134-127C-47E5-B2BC-7176DE7DC5E3}" type="sibTrans" cxnId="{24D53A57-3C6A-4DD5-AF3C-53AB8B62CAD2}">
      <dgm:prSet/>
      <dgm:spPr/>
      <dgm:t>
        <a:bodyPr/>
        <a:lstStyle/>
        <a:p>
          <a:endParaRPr lang="en-US"/>
        </a:p>
      </dgm:t>
    </dgm:pt>
    <dgm:pt modelId="{3172E1AA-3B96-405D-8230-3B66FC0323A1}">
      <dgm:prSet/>
      <dgm:spPr/>
      <dgm:t>
        <a:bodyPr/>
        <a:lstStyle/>
        <a:p>
          <a:pPr>
            <a:lnSpc>
              <a:spcPct val="100000"/>
            </a:lnSpc>
            <a:defRPr cap="all"/>
          </a:pPr>
          <a:r>
            <a:rPr lang="en-US"/>
            <a:t>PowerApps DevOps Part II: Automate your releases</a:t>
          </a:r>
        </a:p>
      </dgm:t>
    </dgm:pt>
    <dgm:pt modelId="{1AF359D7-16AE-42C3-A30D-4F0A1DF5D0DC}" type="parTrans" cxnId="{C8B2EEE9-CF9C-43DF-8F3D-CF2277889FF2}">
      <dgm:prSet/>
      <dgm:spPr/>
      <dgm:t>
        <a:bodyPr/>
        <a:lstStyle/>
        <a:p>
          <a:endParaRPr lang="en-US"/>
        </a:p>
      </dgm:t>
    </dgm:pt>
    <dgm:pt modelId="{B0FC3B2B-50D2-4097-A9E2-B661215223D1}" type="sibTrans" cxnId="{C8B2EEE9-CF9C-43DF-8F3D-CF2277889FF2}">
      <dgm:prSet/>
      <dgm:spPr/>
      <dgm:t>
        <a:bodyPr/>
        <a:lstStyle/>
        <a:p>
          <a:endParaRPr lang="en-US"/>
        </a:p>
      </dgm:t>
    </dgm:pt>
    <dgm:pt modelId="{FF99165B-D65F-4B96-AC41-076A8DEA818E}">
      <dgm:prSet/>
      <dgm:spPr/>
      <dgm:t>
        <a:bodyPr/>
        <a:lstStyle/>
        <a:p>
          <a:pPr>
            <a:lnSpc>
              <a:spcPct val="100000"/>
            </a:lnSpc>
            <a:defRPr cap="all"/>
          </a:pPr>
          <a:r>
            <a:rPr lang="en-US"/>
            <a:t>PowerApps DevOps Part III: Integrate Code in your build and release Pipes</a:t>
          </a:r>
        </a:p>
      </dgm:t>
    </dgm:pt>
    <dgm:pt modelId="{C28B8B56-7C3E-44B0-ACC5-F392AC0AA203}" type="parTrans" cxnId="{F91A482F-FC3A-4BD3-A2A3-195FE4185ADC}">
      <dgm:prSet/>
      <dgm:spPr/>
      <dgm:t>
        <a:bodyPr/>
        <a:lstStyle/>
        <a:p>
          <a:endParaRPr lang="en-US"/>
        </a:p>
      </dgm:t>
    </dgm:pt>
    <dgm:pt modelId="{85C75D33-2706-409D-ACEB-E03CDF35EDC2}" type="sibTrans" cxnId="{F91A482F-FC3A-4BD3-A2A3-195FE4185ADC}">
      <dgm:prSet/>
      <dgm:spPr/>
      <dgm:t>
        <a:bodyPr/>
        <a:lstStyle/>
        <a:p>
          <a:endParaRPr lang="en-US"/>
        </a:p>
      </dgm:t>
    </dgm:pt>
    <dgm:pt modelId="{8E87EAB0-7681-4AD8-9292-092A39D8BC47}">
      <dgm:prSet/>
      <dgm:spPr/>
      <dgm:t>
        <a:bodyPr/>
        <a:lstStyle/>
        <a:p>
          <a:pPr>
            <a:lnSpc>
              <a:spcPct val="100000"/>
            </a:lnSpc>
            <a:defRPr cap="all"/>
          </a:pPr>
          <a:r>
            <a:rPr lang="en-US"/>
            <a:t>Packaging your app: Working with Solutions</a:t>
          </a:r>
        </a:p>
      </dgm:t>
    </dgm:pt>
    <dgm:pt modelId="{99328AD1-CBBB-4BBB-A4B2-E2CB5B378240}" type="parTrans" cxnId="{4713F365-81BB-4B37-B0B9-D7056F2D459B}">
      <dgm:prSet/>
      <dgm:spPr/>
      <dgm:t>
        <a:bodyPr/>
        <a:lstStyle/>
        <a:p>
          <a:endParaRPr lang="en-US"/>
        </a:p>
      </dgm:t>
    </dgm:pt>
    <dgm:pt modelId="{0CF0B743-DF90-419D-A01A-491138B225F1}" type="sibTrans" cxnId="{4713F365-81BB-4B37-B0B9-D7056F2D459B}">
      <dgm:prSet/>
      <dgm:spPr/>
      <dgm:t>
        <a:bodyPr/>
        <a:lstStyle/>
        <a:p>
          <a:endParaRPr lang="en-US"/>
        </a:p>
      </dgm:t>
    </dgm:pt>
    <dgm:pt modelId="{38F3755B-D8CE-4760-B51E-9020DF45F21B}">
      <dgm:prSet/>
      <dgm:spPr/>
      <dgm:t>
        <a:bodyPr/>
        <a:lstStyle/>
        <a:p>
          <a:pPr>
            <a:lnSpc>
              <a:spcPct val="100000"/>
            </a:lnSpc>
            <a:defRPr cap="all"/>
          </a:pPr>
          <a:r>
            <a:rPr lang="en-US"/>
            <a:t>Manage: Work with Environments and manage your apps</a:t>
          </a:r>
        </a:p>
      </dgm:t>
    </dgm:pt>
    <dgm:pt modelId="{6D0638A7-7CC9-498C-B767-E2CB29D714A4}" type="parTrans" cxnId="{F9985CEF-53B8-4744-9CA4-280BC15294E9}">
      <dgm:prSet/>
      <dgm:spPr/>
      <dgm:t>
        <a:bodyPr/>
        <a:lstStyle/>
        <a:p>
          <a:endParaRPr lang="en-US"/>
        </a:p>
      </dgm:t>
    </dgm:pt>
    <dgm:pt modelId="{A1203B9F-B17B-438D-A588-A98665300B6A}" type="sibTrans" cxnId="{F9985CEF-53B8-4744-9CA4-280BC15294E9}">
      <dgm:prSet/>
      <dgm:spPr/>
      <dgm:t>
        <a:bodyPr/>
        <a:lstStyle/>
        <a:p>
          <a:endParaRPr lang="en-US"/>
        </a:p>
      </dgm:t>
    </dgm:pt>
    <dgm:pt modelId="{C91462A4-03A1-45EC-ADCF-9B15A2191314}" type="pres">
      <dgm:prSet presAssocID="{BADAB38D-F0E3-4F0A-9E40-7BF9C9AEE664}" presName="root" presStyleCnt="0">
        <dgm:presLayoutVars>
          <dgm:dir/>
          <dgm:resizeHandles val="exact"/>
        </dgm:presLayoutVars>
      </dgm:prSet>
      <dgm:spPr/>
    </dgm:pt>
    <dgm:pt modelId="{687B6C7F-A40F-4EE6-B38D-050E7C4F0710}" type="pres">
      <dgm:prSet presAssocID="{A739066E-7E51-4ECF-A12D-92D02B96FCE4}" presName="compNode" presStyleCnt="0"/>
      <dgm:spPr/>
    </dgm:pt>
    <dgm:pt modelId="{19E72CCE-C5D6-43BF-8F70-09FC749F86EF}" type="pres">
      <dgm:prSet presAssocID="{A739066E-7E51-4ECF-A12D-92D02B96FCE4}" presName="iconBgRect" presStyleLbl="bgShp" presStyleIdx="0" presStyleCnt="8"/>
      <dgm:spPr/>
    </dgm:pt>
    <dgm:pt modelId="{550D608A-C136-4333-B60F-ADCECD9FE21D}" type="pres">
      <dgm:prSet presAssocID="{A739066E-7E51-4ECF-A12D-92D02B96FCE4}" presName="iconRect" presStyleLbl="node1" presStyleIdx="0" presStyleCnt="8"/>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Electrician"/>
        </a:ext>
      </dgm:extLst>
    </dgm:pt>
    <dgm:pt modelId="{0FA18808-BF19-44E9-B88E-1F0922FD0F79}" type="pres">
      <dgm:prSet presAssocID="{A739066E-7E51-4ECF-A12D-92D02B96FCE4}" presName="spaceRect" presStyleCnt="0"/>
      <dgm:spPr/>
    </dgm:pt>
    <dgm:pt modelId="{9DF018B2-ADE1-4B03-84FA-6DBF9E1D71BC}" type="pres">
      <dgm:prSet presAssocID="{A739066E-7E51-4ECF-A12D-92D02B96FCE4}" presName="textRect" presStyleLbl="revTx" presStyleIdx="0" presStyleCnt="8">
        <dgm:presLayoutVars>
          <dgm:chMax val="1"/>
          <dgm:chPref val="1"/>
        </dgm:presLayoutVars>
      </dgm:prSet>
      <dgm:spPr/>
    </dgm:pt>
    <dgm:pt modelId="{9D64A69D-D2E2-47A4-8A60-0FC57470BC9C}" type="pres">
      <dgm:prSet presAssocID="{D039CB68-3F08-4593-909B-1D72F1E11159}" presName="sibTrans" presStyleCnt="0"/>
      <dgm:spPr/>
    </dgm:pt>
    <dgm:pt modelId="{32794021-A955-4618-B42A-BDF5A4F1BBF9}" type="pres">
      <dgm:prSet presAssocID="{93B647D5-0F37-446D-BCC8-F1DE065EADFD}" presName="compNode" presStyleCnt="0"/>
      <dgm:spPr/>
    </dgm:pt>
    <dgm:pt modelId="{000319F2-CA03-46DD-BDFA-A92F6336D9E2}" type="pres">
      <dgm:prSet presAssocID="{93B647D5-0F37-446D-BCC8-F1DE065EADFD}" presName="iconBgRect" presStyleLbl="bgShp" presStyleIdx="1" presStyleCnt="8"/>
      <dgm:spPr/>
    </dgm:pt>
    <dgm:pt modelId="{4C6F7918-AB63-45F3-B763-EA8C606E0B7C}" type="pres">
      <dgm:prSet presAssocID="{93B647D5-0F37-446D-BCC8-F1DE065EADFD}" presName="iconRect" presStyleLbl="node1" presStyleIdx="1" presStyleCnt="8"/>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yncing Cloud"/>
        </a:ext>
      </dgm:extLst>
    </dgm:pt>
    <dgm:pt modelId="{102056D8-9249-44B2-BF65-B68FBCA85E5C}" type="pres">
      <dgm:prSet presAssocID="{93B647D5-0F37-446D-BCC8-F1DE065EADFD}" presName="spaceRect" presStyleCnt="0"/>
      <dgm:spPr/>
    </dgm:pt>
    <dgm:pt modelId="{3D25C38C-2D57-465B-88FB-7D597599B132}" type="pres">
      <dgm:prSet presAssocID="{93B647D5-0F37-446D-BCC8-F1DE065EADFD}" presName="textRect" presStyleLbl="revTx" presStyleIdx="1" presStyleCnt="8">
        <dgm:presLayoutVars>
          <dgm:chMax val="1"/>
          <dgm:chPref val="1"/>
        </dgm:presLayoutVars>
      </dgm:prSet>
      <dgm:spPr/>
    </dgm:pt>
    <dgm:pt modelId="{DE136417-837A-4638-99DD-8F1BCDE879AD}" type="pres">
      <dgm:prSet presAssocID="{139C9DC8-2D13-4395-8D67-7CC3F489151E}" presName="sibTrans" presStyleCnt="0"/>
      <dgm:spPr/>
    </dgm:pt>
    <dgm:pt modelId="{4E17F16C-631E-46C1-A51B-7905E637159A}" type="pres">
      <dgm:prSet presAssocID="{266CBDBB-8758-4090-82FB-93C874539419}" presName="compNode" presStyleCnt="0"/>
      <dgm:spPr/>
    </dgm:pt>
    <dgm:pt modelId="{B52C7570-D7D9-4E3A-8483-D80E705CAD5E}" type="pres">
      <dgm:prSet presAssocID="{266CBDBB-8758-4090-82FB-93C874539419}" presName="iconBgRect" presStyleLbl="bgShp" presStyleIdx="2" presStyleCnt="8" custLinFactX="81795" custLinFactNeighborX="100000" custLinFactNeighborY="-948"/>
      <dgm:spPr/>
    </dgm:pt>
    <dgm:pt modelId="{32853DD1-3F0D-4EDE-9BEA-F1601431BED3}" type="pres">
      <dgm:prSet presAssocID="{266CBDBB-8758-4090-82FB-93C874539419}" presName="iconRect" presStyleLbl="node1" presStyleIdx="2" presStyleCnt="8" custLinFactX="116843" custLinFactNeighborX="200000" custLinFactNeighborY="-1652"/>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rawingFigure"/>
        </a:ext>
      </dgm:extLst>
    </dgm:pt>
    <dgm:pt modelId="{CC29B5FF-02F0-4662-A82A-3DD72935D43E}" type="pres">
      <dgm:prSet presAssocID="{266CBDBB-8758-4090-82FB-93C874539419}" presName="spaceRect" presStyleCnt="0"/>
      <dgm:spPr/>
    </dgm:pt>
    <dgm:pt modelId="{FC423B7E-5984-489A-82DD-CBB8AF634B58}" type="pres">
      <dgm:prSet presAssocID="{266CBDBB-8758-4090-82FB-93C874539419}" presName="textRect" presStyleLbl="revTx" presStyleIdx="2" presStyleCnt="8" custLinFactX="10895" custLinFactNeighborX="100000" custLinFactNeighborY="-1445">
        <dgm:presLayoutVars>
          <dgm:chMax val="1"/>
          <dgm:chPref val="1"/>
        </dgm:presLayoutVars>
      </dgm:prSet>
      <dgm:spPr/>
    </dgm:pt>
    <dgm:pt modelId="{D726F127-073D-41D0-9613-2CF8A5B905A8}" type="pres">
      <dgm:prSet presAssocID="{8016DED0-B9BE-47EB-952C-6C2A0A7606D8}" presName="sibTrans" presStyleCnt="0"/>
      <dgm:spPr/>
    </dgm:pt>
    <dgm:pt modelId="{01484872-90AB-4214-9044-8026FFEA45BB}" type="pres">
      <dgm:prSet presAssocID="{BD064185-9D43-4FF3-A264-AC050009CFE8}" presName="compNode" presStyleCnt="0"/>
      <dgm:spPr/>
    </dgm:pt>
    <dgm:pt modelId="{65AEB5ED-4782-4CE4-91E1-C1644EF73314}" type="pres">
      <dgm:prSet presAssocID="{BD064185-9D43-4FF3-A264-AC050009CFE8}" presName="iconBgRect" presStyleLbl="bgShp" presStyleIdx="3" presStyleCnt="8" custLinFactX="-281911" custLinFactY="100000" custLinFactNeighborX="-300000" custLinFactNeighborY="134091"/>
      <dgm:spPr/>
    </dgm:pt>
    <dgm:pt modelId="{BD7C04C4-9324-421B-8A92-60AE23890245}" type="pres">
      <dgm:prSet presAssocID="{BD064185-9D43-4FF3-A264-AC050009CFE8}" presName="iconRect" presStyleLbl="node1" presStyleIdx="3" presStyleCnt="8" custLinFactX="-500000" custLinFactY="200000" custLinFactNeighborX="-514187" custLinFactNeighborY="207987"/>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Tools"/>
        </a:ext>
      </dgm:extLst>
    </dgm:pt>
    <dgm:pt modelId="{C191EE8D-0BA3-42B8-96FD-4D08CCDB2EC1}" type="pres">
      <dgm:prSet presAssocID="{BD064185-9D43-4FF3-A264-AC050009CFE8}" presName="spaceRect" presStyleCnt="0"/>
      <dgm:spPr/>
    </dgm:pt>
    <dgm:pt modelId="{34341508-D48A-4633-8EFB-A834D9B21C2D}" type="pres">
      <dgm:prSet presAssocID="{BD064185-9D43-4FF3-A264-AC050009CFE8}" presName="textRect" presStyleLbl="revTx" presStyleIdx="3" presStyleCnt="8" custLinFactX="-154965" custLinFactY="156989" custLinFactNeighborX="-200000" custLinFactNeighborY="200000">
        <dgm:presLayoutVars>
          <dgm:chMax val="1"/>
          <dgm:chPref val="1"/>
        </dgm:presLayoutVars>
      </dgm:prSet>
      <dgm:spPr/>
    </dgm:pt>
    <dgm:pt modelId="{306EE33A-3C43-4697-9C5D-5FB6F89061F0}" type="pres">
      <dgm:prSet presAssocID="{15F6F134-127C-47E5-B2BC-7176DE7DC5E3}" presName="sibTrans" presStyleCnt="0"/>
      <dgm:spPr/>
    </dgm:pt>
    <dgm:pt modelId="{009E21F7-72F9-4726-8DD3-5DB0A0F426F9}" type="pres">
      <dgm:prSet presAssocID="{3172E1AA-3B96-405D-8230-3B66FC0323A1}" presName="compNode" presStyleCnt="0"/>
      <dgm:spPr/>
    </dgm:pt>
    <dgm:pt modelId="{9ED19AF1-861D-4D94-9C51-5D255B640BC6}" type="pres">
      <dgm:prSet presAssocID="{3172E1AA-3B96-405D-8230-3B66FC0323A1}" presName="iconBgRect" presStyleLbl="bgShp" presStyleIdx="4" presStyleCnt="8" custLinFactX="88600" custLinFactNeighborX="100000" custLinFactNeighborY="1895"/>
      <dgm:spPr/>
    </dgm:pt>
    <dgm:pt modelId="{9AF17317-92DA-4A84-9EB9-9622274FC1A3}" type="pres">
      <dgm:prSet presAssocID="{3172E1AA-3B96-405D-8230-3B66FC0323A1}" presName="iconRect" presStyleLbl="node1" presStyleIdx="4" presStyleCnt="8" custLinFactX="128702" custLinFactNeighborX="200000" custLinFactNeighborY="3303"/>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Robot"/>
        </a:ext>
      </dgm:extLst>
    </dgm:pt>
    <dgm:pt modelId="{21E1E7C3-214A-4BBD-AE73-587260DF7779}" type="pres">
      <dgm:prSet presAssocID="{3172E1AA-3B96-405D-8230-3B66FC0323A1}" presName="spaceRect" presStyleCnt="0"/>
      <dgm:spPr/>
    </dgm:pt>
    <dgm:pt modelId="{E6CB04F8-0D06-48AA-A2CD-A585D4B5CB46}" type="pres">
      <dgm:prSet presAssocID="{3172E1AA-3B96-405D-8230-3B66FC0323A1}" presName="textRect" presStyleLbl="revTx" presStyleIdx="4" presStyleCnt="8" custLinFactX="15046" custLinFactNeighborX="100000" custLinFactNeighborY="2891">
        <dgm:presLayoutVars>
          <dgm:chMax val="1"/>
          <dgm:chPref val="1"/>
        </dgm:presLayoutVars>
      </dgm:prSet>
      <dgm:spPr/>
    </dgm:pt>
    <dgm:pt modelId="{2C24938E-59D5-484D-85B0-387B941F6E70}" type="pres">
      <dgm:prSet presAssocID="{B0FC3B2B-50D2-4097-A9E2-B661215223D1}" presName="sibTrans" presStyleCnt="0"/>
      <dgm:spPr/>
    </dgm:pt>
    <dgm:pt modelId="{BCD86F3F-DF4E-49A8-A1DA-AB5BB778A4DF}" type="pres">
      <dgm:prSet presAssocID="{FF99165B-D65F-4B96-AC41-076A8DEA818E}" presName="compNode" presStyleCnt="0"/>
      <dgm:spPr/>
    </dgm:pt>
    <dgm:pt modelId="{0C47358C-9F74-4D88-A023-252DD2A8475F}" type="pres">
      <dgm:prSet presAssocID="{FF99165B-D65F-4B96-AC41-076A8DEA818E}" presName="iconBgRect" presStyleLbl="bgShp" presStyleIdx="5" presStyleCnt="8" custLinFactX="97123" custLinFactNeighborX="100000" custLinFactNeighborY="-948"/>
      <dgm:spPr/>
    </dgm:pt>
    <dgm:pt modelId="{1ED67201-F39A-499D-B6BA-894BE6CBED45}" type="pres">
      <dgm:prSet presAssocID="{FF99165B-D65F-4B96-AC41-076A8DEA818E}" presName="iconRect" presStyleLbl="node1" presStyleIdx="5" presStyleCnt="8" custLinFactX="143567" custLinFactNeighborX="200000" custLinFactNeighborY="-1652"/>
      <dgm:spPr>
        <a:blipFill>
          <a:blip xmlns:r="http://schemas.openxmlformats.org/officeDocument/2006/relationships" r:embed="rId11">
            <a:extLst>
              <a:ext uri="{96DAC541-7B7A-43D3-8B79-37D633B846F1}">
                <asvg:svgBlip xmlns:asvg="http://schemas.microsoft.com/office/drawing/2016/SVG/main" r:embed="rId12"/>
              </a:ext>
            </a:extLst>
          </a:blip>
          <a:srcRect/>
          <a:stretch>
            <a:fillRect/>
          </a:stretch>
        </a:blipFill>
        <a:ln>
          <a:noFill/>
        </a:ln>
      </dgm:spPr>
      <dgm:extLst>
        <a:ext uri="{E40237B7-FDA0-4F09-8148-C483321AD2D9}">
          <dgm14:cNvPr xmlns:dgm14="http://schemas.microsoft.com/office/drawing/2010/diagram" id="0" name="" descr="Web design"/>
        </a:ext>
      </dgm:extLst>
    </dgm:pt>
    <dgm:pt modelId="{F42EFBAF-CF38-469A-B84D-A0B106E9038F}" type="pres">
      <dgm:prSet presAssocID="{FF99165B-D65F-4B96-AC41-076A8DEA818E}" presName="spaceRect" presStyleCnt="0"/>
      <dgm:spPr/>
    </dgm:pt>
    <dgm:pt modelId="{844B5D4F-52E8-4EF5-827D-8EDC0107C494}" type="pres">
      <dgm:prSet presAssocID="{FF99165B-D65F-4B96-AC41-076A8DEA818E}" presName="textRect" presStyleLbl="revTx" presStyleIdx="5" presStyleCnt="8" custLinFactX="20247" custLinFactNeighborX="100000" custLinFactNeighborY="-1445">
        <dgm:presLayoutVars>
          <dgm:chMax val="1"/>
          <dgm:chPref val="1"/>
        </dgm:presLayoutVars>
      </dgm:prSet>
      <dgm:spPr/>
    </dgm:pt>
    <dgm:pt modelId="{12503F27-F446-4F7C-8AA2-494857328B83}" type="pres">
      <dgm:prSet presAssocID="{85C75D33-2706-409D-ACEB-E03CDF35EDC2}" presName="sibTrans" presStyleCnt="0"/>
      <dgm:spPr/>
    </dgm:pt>
    <dgm:pt modelId="{B9C680B7-74CE-4864-8BFF-1F740BFC2CD2}" type="pres">
      <dgm:prSet presAssocID="{8E87EAB0-7681-4AD8-9292-092A39D8BC47}" presName="compNode" presStyleCnt="0"/>
      <dgm:spPr/>
    </dgm:pt>
    <dgm:pt modelId="{EB1CE988-D924-490C-954B-451794E4FC1A}" type="pres">
      <dgm:prSet presAssocID="{8E87EAB0-7681-4AD8-9292-092A39D8BC47}" presName="iconBgRect" presStyleLbl="bgShp" presStyleIdx="6" presStyleCnt="8" custLinFactY="-100000" custLinFactNeighborX="948" custLinFactNeighborY="-139334"/>
      <dgm:spPr/>
    </dgm:pt>
    <dgm:pt modelId="{BDA87E91-A0DE-4128-B4D7-B60C02C779C4}" type="pres">
      <dgm:prSet presAssocID="{8E87EAB0-7681-4AD8-9292-092A39D8BC47}" presName="iconRect" presStyleLbl="node1" presStyleIdx="6" presStyleCnt="8" custLinFactY="-200000" custLinFactNeighborX="1652" custLinFactNeighborY="-217125"/>
      <dgm:spPr>
        <a:blipFill>
          <a:blip xmlns:r="http://schemas.openxmlformats.org/officeDocument/2006/relationships" r:embed="rId13">
            <a:extLst>
              <a:ext uri="{96DAC541-7B7A-43D3-8B79-37D633B846F1}">
                <asvg:svgBlip xmlns:asvg="http://schemas.microsoft.com/office/drawing/2016/SVG/main" r:embed="rId14"/>
              </a:ext>
            </a:extLst>
          </a:blip>
          <a:srcRect/>
          <a:stretch>
            <a:fillRect/>
          </a:stretch>
        </a:blipFill>
        <a:ln>
          <a:noFill/>
        </a:ln>
      </dgm:spPr>
      <dgm:extLst>
        <a:ext uri="{E40237B7-FDA0-4F09-8148-C483321AD2D9}">
          <dgm14:cNvPr xmlns:dgm14="http://schemas.microsoft.com/office/drawing/2010/diagram" id="0" name="" descr="Box trolley"/>
        </a:ext>
      </dgm:extLst>
    </dgm:pt>
    <dgm:pt modelId="{4CB2A14B-238C-4CEB-B02E-90A07F75ADEE}" type="pres">
      <dgm:prSet presAssocID="{8E87EAB0-7681-4AD8-9292-092A39D8BC47}" presName="spaceRect" presStyleCnt="0"/>
      <dgm:spPr/>
    </dgm:pt>
    <dgm:pt modelId="{FE4AD606-28A1-4BBF-8CC3-CEEB91A52153}" type="pres">
      <dgm:prSet presAssocID="{8E87EAB0-7681-4AD8-9292-092A39D8BC47}" presName="textRect" presStyleLbl="revTx" presStyleIdx="6" presStyleCnt="8" custLinFactY="-164985" custLinFactNeighborX="578" custLinFactNeighborY="-200000">
        <dgm:presLayoutVars>
          <dgm:chMax val="1"/>
          <dgm:chPref val="1"/>
        </dgm:presLayoutVars>
      </dgm:prSet>
      <dgm:spPr/>
    </dgm:pt>
    <dgm:pt modelId="{5C0C7A8B-CD63-450B-8F4D-7F3F8AE19732}" type="pres">
      <dgm:prSet presAssocID="{0CF0B743-DF90-419D-A01A-491138B225F1}" presName="sibTrans" presStyleCnt="0"/>
      <dgm:spPr/>
    </dgm:pt>
    <dgm:pt modelId="{A9D9DF2C-5AF9-42CE-8971-EA564ACA9962}" type="pres">
      <dgm:prSet presAssocID="{38F3755B-D8CE-4760-B51E-9020DF45F21B}" presName="compNode" presStyleCnt="0"/>
      <dgm:spPr/>
    </dgm:pt>
    <dgm:pt modelId="{A38C1C9B-E444-42C2-B39A-E4A9A88CB14B}" type="pres">
      <dgm:prSet presAssocID="{38F3755B-D8CE-4760-B51E-9020DF45F21B}" presName="iconBgRect" presStyleLbl="bgShp" presStyleIdx="7" presStyleCnt="8"/>
      <dgm:spPr/>
    </dgm:pt>
    <dgm:pt modelId="{FDB7B313-4B29-42EE-A91F-57074DF63B44}" type="pres">
      <dgm:prSet presAssocID="{38F3755B-D8CE-4760-B51E-9020DF45F21B}" presName="iconRect" presStyleLbl="node1" presStyleIdx="7" presStyleCnt="8"/>
      <dgm:spPr>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a:ln>
          <a:noFill/>
        </a:ln>
      </dgm:spPr>
      <dgm:extLst>
        <a:ext uri="{E40237B7-FDA0-4F09-8148-C483321AD2D9}">
          <dgm14:cNvPr xmlns:dgm14="http://schemas.microsoft.com/office/drawing/2010/diagram" id="0" name="" descr="Smart Phone"/>
        </a:ext>
      </dgm:extLst>
    </dgm:pt>
    <dgm:pt modelId="{D03596D5-AC06-4A39-87B5-305671AD5E3F}" type="pres">
      <dgm:prSet presAssocID="{38F3755B-D8CE-4760-B51E-9020DF45F21B}" presName="spaceRect" presStyleCnt="0"/>
      <dgm:spPr/>
    </dgm:pt>
    <dgm:pt modelId="{21450227-0BDF-47A0-A195-948C148C6696}" type="pres">
      <dgm:prSet presAssocID="{38F3755B-D8CE-4760-B51E-9020DF45F21B}" presName="textRect" presStyleLbl="revTx" presStyleIdx="7" presStyleCnt="8">
        <dgm:presLayoutVars>
          <dgm:chMax val="1"/>
          <dgm:chPref val="1"/>
        </dgm:presLayoutVars>
      </dgm:prSet>
      <dgm:spPr/>
    </dgm:pt>
  </dgm:ptLst>
  <dgm:cxnLst>
    <dgm:cxn modelId="{9AA85501-7F44-417F-A4A2-698840A57402}" srcId="{BADAB38D-F0E3-4F0A-9E40-7BF9C9AEE664}" destId="{A739066E-7E51-4ECF-A12D-92D02B96FCE4}" srcOrd="0" destOrd="0" parTransId="{59611F78-F641-47B4-A90B-5EF3F0E26EA5}" sibTransId="{D039CB68-3F08-4593-909B-1D72F1E11159}"/>
    <dgm:cxn modelId="{4F2BA803-C85F-4906-BAF4-4F09BD3C0150}" type="presOf" srcId="{266CBDBB-8758-4090-82FB-93C874539419}" destId="{FC423B7E-5984-489A-82DD-CBB8AF634B58}" srcOrd="0" destOrd="0" presId="urn:microsoft.com/office/officeart/2018/5/layout/IconCircleLabelList"/>
    <dgm:cxn modelId="{74B4690D-396F-45D0-BAB9-1F475CAEF420}" srcId="{BADAB38D-F0E3-4F0A-9E40-7BF9C9AEE664}" destId="{266CBDBB-8758-4090-82FB-93C874539419}" srcOrd="2" destOrd="0" parTransId="{95A01F2D-1A9D-4574-9267-040B5BC1D2DA}" sibTransId="{8016DED0-B9BE-47EB-952C-6C2A0A7606D8}"/>
    <dgm:cxn modelId="{F91A482F-FC3A-4BD3-A2A3-195FE4185ADC}" srcId="{BADAB38D-F0E3-4F0A-9E40-7BF9C9AEE664}" destId="{FF99165B-D65F-4B96-AC41-076A8DEA818E}" srcOrd="5" destOrd="0" parTransId="{C28B8B56-7C3E-44B0-ACC5-F392AC0AA203}" sibTransId="{85C75D33-2706-409D-ACEB-E03CDF35EDC2}"/>
    <dgm:cxn modelId="{E238DB62-8803-4CC6-B198-2BB20EBE866A}" type="presOf" srcId="{93B647D5-0F37-446D-BCC8-F1DE065EADFD}" destId="{3D25C38C-2D57-465B-88FB-7D597599B132}" srcOrd="0" destOrd="0" presId="urn:microsoft.com/office/officeart/2018/5/layout/IconCircleLabelList"/>
    <dgm:cxn modelId="{4713F365-81BB-4B37-B0B9-D7056F2D459B}" srcId="{BADAB38D-F0E3-4F0A-9E40-7BF9C9AEE664}" destId="{8E87EAB0-7681-4AD8-9292-092A39D8BC47}" srcOrd="6" destOrd="0" parTransId="{99328AD1-CBBB-4BBB-A4B2-E2CB5B378240}" sibTransId="{0CF0B743-DF90-419D-A01A-491138B225F1}"/>
    <dgm:cxn modelId="{6C77A271-C2DC-4D8D-AF28-1EB25F8760BF}" type="presOf" srcId="{3172E1AA-3B96-405D-8230-3B66FC0323A1}" destId="{E6CB04F8-0D06-48AA-A2CD-A585D4B5CB46}" srcOrd="0" destOrd="0" presId="urn:microsoft.com/office/officeart/2018/5/layout/IconCircleLabelList"/>
    <dgm:cxn modelId="{24D53A57-3C6A-4DD5-AF3C-53AB8B62CAD2}" srcId="{BADAB38D-F0E3-4F0A-9E40-7BF9C9AEE664}" destId="{BD064185-9D43-4FF3-A264-AC050009CFE8}" srcOrd="3" destOrd="0" parTransId="{6259B93E-48D7-46DA-88D0-FBF419DB5F8C}" sibTransId="{15F6F134-127C-47E5-B2BC-7176DE7DC5E3}"/>
    <dgm:cxn modelId="{35094A8E-0A62-49D7-903E-0461F7403182}" type="presOf" srcId="{BADAB38D-F0E3-4F0A-9E40-7BF9C9AEE664}" destId="{C91462A4-03A1-45EC-ADCF-9B15A2191314}" srcOrd="0" destOrd="0" presId="urn:microsoft.com/office/officeart/2018/5/layout/IconCircleLabelList"/>
    <dgm:cxn modelId="{B792FB95-98A2-422B-8919-862A18CCBDC5}" type="presOf" srcId="{FF99165B-D65F-4B96-AC41-076A8DEA818E}" destId="{844B5D4F-52E8-4EF5-827D-8EDC0107C494}" srcOrd="0" destOrd="0" presId="urn:microsoft.com/office/officeart/2018/5/layout/IconCircleLabelList"/>
    <dgm:cxn modelId="{B436B798-419C-406C-B0C3-303FE01BDB53}" type="presOf" srcId="{38F3755B-D8CE-4760-B51E-9020DF45F21B}" destId="{21450227-0BDF-47A0-A195-948C148C6696}" srcOrd="0" destOrd="0" presId="urn:microsoft.com/office/officeart/2018/5/layout/IconCircleLabelList"/>
    <dgm:cxn modelId="{4B4266C4-1A4A-4714-A85A-BFC030E05B72}" type="presOf" srcId="{8E87EAB0-7681-4AD8-9292-092A39D8BC47}" destId="{FE4AD606-28A1-4BBF-8CC3-CEEB91A52153}" srcOrd="0" destOrd="0" presId="urn:microsoft.com/office/officeart/2018/5/layout/IconCircleLabelList"/>
    <dgm:cxn modelId="{48BC3BD5-80B8-488A-A5DE-FE44EE82647E}" type="presOf" srcId="{A739066E-7E51-4ECF-A12D-92D02B96FCE4}" destId="{9DF018B2-ADE1-4B03-84FA-6DBF9E1D71BC}" srcOrd="0" destOrd="0" presId="urn:microsoft.com/office/officeart/2018/5/layout/IconCircleLabelList"/>
    <dgm:cxn modelId="{664B60DB-CC12-454B-A596-4A2CE5874C53}" srcId="{BADAB38D-F0E3-4F0A-9E40-7BF9C9AEE664}" destId="{93B647D5-0F37-446D-BCC8-F1DE065EADFD}" srcOrd="1" destOrd="0" parTransId="{1E035329-6A64-4E45-BFA2-626F0326D4E6}" sibTransId="{139C9DC8-2D13-4395-8D67-7CC3F489151E}"/>
    <dgm:cxn modelId="{C8B2EEE9-CF9C-43DF-8F3D-CF2277889FF2}" srcId="{BADAB38D-F0E3-4F0A-9E40-7BF9C9AEE664}" destId="{3172E1AA-3B96-405D-8230-3B66FC0323A1}" srcOrd="4" destOrd="0" parTransId="{1AF359D7-16AE-42C3-A30D-4F0A1DF5D0DC}" sibTransId="{B0FC3B2B-50D2-4097-A9E2-B661215223D1}"/>
    <dgm:cxn modelId="{F9985CEF-53B8-4744-9CA4-280BC15294E9}" srcId="{BADAB38D-F0E3-4F0A-9E40-7BF9C9AEE664}" destId="{38F3755B-D8CE-4760-B51E-9020DF45F21B}" srcOrd="7" destOrd="0" parTransId="{6D0638A7-7CC9-498C-B767-E2CB29D714A4}" sibTransId="{A1203B9F-B17B-438D-A588-A98665300B6A}"/>
    <dgm:cxn modelId="{370533FA-D5B1-4A02-AFE2-C3DDC8FDBC90}" type="presOf" srcId="{BD064185-9D43-4FF3-A264-AC050009CFE8}" destId="{34341508-D48A-4633-8EFB-A834D9B21C2D}" srcOrd="0" destOrd="0" presId="urn:microsoft.com/office/officeart/2018/5/layout/IconCircleLabelList"/>
    <dgm:cxn modelId="{91C82750-801B-47BA-B814-2A90FC9ABEA1}" type="presParOf" srcId="{C91462A4-03A1-45EC-ADCF-9B15A2191314}" destId="{687B6C7F-A40F-4EE6-B38D-050E7C4F0710}" srcOrd="0" destOrd="0" presId="urn:microsoft.com/office/officeart/2018/5/layout/IconCircleLabelList"/>
    <dgm:cxn modelId="{48ADCACC-83CA-4762-9F16-44CB1F349F59}" type="presParOf" srcId="{687B6C7F-A40F-4EE6-B38D-050E7C4F0710}" destId="{19E72CCE-C5D6-43BF-8F70-09FC749F86EF}" srcOrd="0" destOrd="0" presId="urn:microsoft.com/office/officeart/2018/5/layout/IconCircleLabelList"/>
    <dgm:cxn modelId="{28378054-BF42-4958-88F8-B2FC11665A9D}" type="presParOf" srcId="{687B6C7F-A40F-4EE6-B38D-050E7C4F0710}" destId="{550D608A-C136-4333-B60F-ADCECD9FE21D}" srcOrd="1" destOrd="0" presId="urn:microsoft.com/office/officeart/2018/5/layout/IconCircleLabelList"/>
    <dgm:cxn modelId="{6D54789C-D092-4639-8E78-8A7B4FFE7184}" type="presParOf" srcId="{687B6C7F-A40F-4EE6-B38D-050E7C4F0710}" destId="{0FA18808-BF19-44E9-B88E-1F0922FD0F79}" srcOrd="2" destOrd="0" presId="urn:microsoft.com/office/officeart/2018/5/layout/IconCircleLabelList"/>
    <dgm:cxn modelId="{C4812416-15CC-47BE-9EF6-4139E40B8FCC}" type="presParOf" srcId="{687B6C7F-A40F-4EE6-B38D-050E7C4F0710}" destId="{9DF018B2-ADE1-4B03-84FA-6DBF9E1D71BC}" srcOrd="3" destOrd="0" presId="urn:microsoft.com/office/officeart/2018/5/layout/IconCircleLabelList"/>
    <dgm:cxn modelId="{42A8B806-F15D-49F2-B529-7115267B7D27}" type="presParOf" srcId="{C91462A4-03A1-45EC-ADCF-9B15A2191314}" destId="{9D64A69D-D2E2-47A4-8A60-0FC57470BC9C}" srcOrd="1" destOrd="0" presId="urn:microsoft.com/office/officeart/2018/5/layout/IconCircleLabelList"/>
    <dgm:cxn modelId="{97CAB83F-B12E-4C6F-9074-94510577EC10}" type="presParOf" srcId="{C91462A4-03A1-45EC-ADCF-9B15A2191314}" destId="{32794021-A955-4618-B42A-BDF5A4F1BBF9}" srcOrd="2" destOrd="0" presId="urn:microsoft.com/office/officeart/2018/5/layout/IconCircleLabelList"/>
    <dgm:cxn modelId="{6008D6C5-39B8-40D0-97C2-23A236968F30}" type="presParOf" srcId="{32794021-A955-4618-B42A-BDF5A4F1BBF9}" destId="{000319F2-CA03-46DD-BDFA-A92F6336D9E2}" srcOrd="0" destOrd="0" presId="urn:microsoft.com/office/officeart/2018/5/layout/IconCircleLabelList"/>
    <dgm:cxn modelId="{20335625-506A-4446-808F-DCC701C7A72D}" type="presParOf" srcId="{32794021-A955-4618-B42A-BDF5A4F1BBF9}" destId="{4C6F7918-AB63-45F3-B763-EA8C606E0B7C}" srcOrd="1" destOrd="0" presId="urn:microsoft.com/office/officeart/2018/5/layout/IconCircleLabelList"/>
    <dgm:cxn modelId="{14ABA476-6CA4-4DC7-B535-1DBA63378AA6}" type="presParOf" srcId="{32794021-A955-4618-B42A-BDF5A4F1BBF9}" destId="{102056D8-9249-44B2-BF65-B68FBCA85E5C}" srcOrd="2" destOrd="0" presId="urn:microsoft.com/office/officeart/2018/5/layout/IconCircleLabelList"/>
    <dgm:cxn modelId="{F86DCF82-FA44-40F7-A571-F2839CE9DC7B}" type="presParOf" srcId="{32794021-A955-4618-B42A-BDF5A4F1BBF9}" destId="{3D25C38C-2D57-465B-88FB-7D597599B132}" srcOrd="3" destOrd="0" presId="urn:microsoft.com/office/officeart/2018/5/layout/IconCircleLabelList"/>
    <dgm:cxn modelId="{83506E7B-AE21-4D60-9567-AEBD69CA4A34}" type="presParOf" srcId="{C91462A4-03A1-45EC-ADCF-9B15A2191314}" destId="{DE136417-837A-4638-99DD-8F1BCDE879AD}" srcOrd="3" destOrd="0" presId="urn:microsoft.com/office/officeart/2018/5/layout/IconCircleLabelList"/>
    <dgm:cxn modelId="{91014249-3CD2-4F2A-94A2-D038A32889B2}" type="presParOf" srcId="{C91462A4-03A1-45EC-ADCF-9B15A2191314}" destId="{4E17F16C-631E-46C1-A51B-7905E637159A}" srcOrd="4" destOrd="0" presId="urn:microsoft.com/office/officeart/2018/5/layout/IconCircleLabelList"/>
    <dgm:cxn modelId="{C31CCAC5-8E06-49D4-A1ED-E55D22554E60}" type="presParOf" srcId="{4E17F16C-631E-46C1-A51B-7905E637159A}" destId="{B52C7570-D7D9-4E3A-8483-D80E705CAD5E}" srcOrd="0" destOrd="0" presId="urn:microsoft.com/office/officeart/2018/5/layout/IconCircleLabelList"/>
    <dgm:cxn modelId="{8DD02AB0-6F27-4107-B774-4B7EB6BDA746}" type="presParOf" srcId="{4E17F16C-631E-46C1-A51B-7905E637159A}" destId="{32853DD1-3F0D-4EDE-9BEA-F1601431BED3}" srcOrd="1" destOrd="0" presId="urn:microsoft.com/office/officeart/2018/5/layout/IconCircleLabelList"/>
    <dgm:cxn modelId="{80477B2F-5E37-4F78-9E80-250812F336E2}" type="presParOf" srcId="{4E17F16C-631E-46C1-A51B-7905E637159A}" destId="{CC29B5FF-02F0-4662-A82A-3DD72935D43E}" srcOrd="2" destOrd="0" presId="urn:microsoft.com/office/officeart/2018/5/layout/IconCircleLabelList"/>
    <dgm:cxn modelId="{F5AD7862-F2BF-4B6A-BEE0-9379902C1AEF}" type="presParOf" srcId="{4E17F16C-631E-46C1-A51B-7905E637159A}" destId="{FC423B7E-5984-489A-82DD-CBB8AF634B58}" srcOrd="3" destOrd="0" presId="urn:microsoft.com/office/officeart/2018/5/layout/IconCircleLabelList"/>
    <dgm:cxn modelId="{D0120FF5-4165-49F4-B99C-AECDB3602D30}" type="presParOf" srcId="{C91462A4-03A1-45EC-ADCF-9B15A2191314}" destId="{D726F127-073D-41D0-9613-2CF8A5B905A8}" srcOrd="5" destOrd="0" presId="urn:microsoft.com/office/officeart/2018/5/layout/IconCircleLabelList"/>
    <dgm:cxn modelId="{774E0CE4-2F9B-4DF0-A0B9-37AC7C1E9F1F}" type="presParOf" srcId="{C91462A4-03A1-45EC-ADCF-9B15A2191314}" destId="{01484872-90AB-4214-9044-8026FFEA45BB}" srcOrd="6" destOrd="0" presId="urn:microsoft.com/office/officeart/2018/5/layout/IconCircleLabelList"/>
    <dgm:cxn modelId="{D412D547-DFFB-49B6-852D-06F8898943CD}" type="presParOf" srcId="{01484872-90AB-4214-9044-8026FFEA45BB}" destId="{65AEB5ED-4782-4CE4-91E1-C1644EF73314}" srcOrd="0" destOrd="0" presId="urn:microsoft.com/office/officeart/2018/5/layout/IconCircleLabelList"/>
    <dgm:cxn modelId="{0795CBB6-7195-47FD-AE98-D1F9239CD8DE}" type="presParOf" srcId="{01484872-90AB-4214-9044-8026FFEA45BB}" destId="{BD7C04C4-9324-421B-8A92-60AE23890245}" srcOrd="1" destOrd="0" presId="urn:microsoft.com/office/officeart/2018/5/layout/IconCircleLabelList"/>
    <dgm:cxn modelId="{58C16860-3F9A-4508-8327-D2FE2973702A}" type="presParOf" srcId="{01484872-90AB-4214-9044-8026FFEA45BB}" destId="{C191EE8D-0BA3-42B8-96FD-4D08CCDB2EC1}" srcOrd="2" destOrd="0" presId="urn:microsoft.com/office/officeart/2018/5/layout/IconCircleLabelList"/>
    <dgm:cxn modelId="{366680F0-2288-4A6B-A980-EE1261712A8D}" type="presParOf" srcId="{01484872-90AB-4214-9044-8026FFEA45BB}" destId="{34341508-D48A-4633-8EFB-A834D9B21C2D}" srcOrd="3" destOrd="0" presId="urn:microsoft.com/office/officeart/2018/5/layout/IconCircleLabelList"/>
    <dgm:cxn modelId="{7C557690-1FF2-4350-B005-C1503D4FABE5}" type="presParOf" srcId="{C91462A4-03A1-45EC-ADCF-9B15A2191314}" destId="{306EE33A-3C43-4697-9C5D-5FB6F89061F0}" srcOrd="7" destOrd="0" presId="urn:microsoft.com/office/officeart/2018/5/layout/IconCircleLabelList"/>
    <dgm:cxn modelId="{ABECFCD8-7A4F-44B7-AD92-626E2A86CD34}" type="presParOf" srcId="{C91462A4-03A1-45EC-ADCF-9B15A2191314}" destId="{009E21F7-72F9-4726-8DD3-5DB0A0F426F9}" srcOrd="8" destOrd="0" presId="urn:microsoft.com/office/officeart/2018/5/layout/IconCircleLabelList"/>
    <dgm:cxn modelId="{7974A825-CB7B-4CA6-978D-55B9EAA725B1}" type="presParOf" srcId="{009E21F7-72F9-4726-8DD3-5DB0A0F426F9}" destId="{9ED19AF1-861D-4D94-9C51-5D255B640BC6}" srcOrd="0" destOrd="0" presId="urn:microsoft.com/office/officeart/2018/5/layout/IconCircleLabelList"/>
    <dgm:cxn modelId="{D69270E7-7F8D-4A8A-803F-1E65C4B59ED1}" type="presParOf" srcId="{009E21F7-72F9-4726-8DD3-5DB0A0F426F9}" destId="{9AF17317-92DA-4A84-9EB9-9622274FC1A3}" srcOrd="1" destOrd="0" presId="urn:microsoft.com/office/officeart/2018/5/layout/IconCircleLabelList"/>
    <dgm:cxn modelId="{6465B982-3669-4314-8BD0-6D0EEB15166C}" type="presParOf" srcId="{009E21F7-72F9-4726-8DD3-5DB0A0F426F9}" destId="{21E1E7C3-214A-4BBD-AE73-587260DF7779}" srcOrd="2" destOrd="0" presId="urn:microsoft.com/office/officeart/2018/5/layout/IconCircleLabelList"/>
    <dgm:cxn modelId="{BB6F5B21-7013-4F1C-BE88-A3A8783FC14B}" type="presParOf" srcId="{009E21F7-72F9-4726-8DD3-5DB0A0F426F9}" destId="{E6CB04F8-0D06-48AA-A2CD-A585D4B5CB46}" srcOrd="3" destOrd="0" presId="urn:microsoft.com/office/officeart/2018/5/layout/IconCircleLabelList"/>
    <dgm:cxn modelId="{196733A9-F396-457E-B564-0A0C9BEB19AB}" type="presParOf" srcId="{C91462A4-03A1-45EC-ADCF-9B15A2191314}" destId="{2C24938E-59D5-484D-85B0-387B941F6E70}" srcOrd="9" destOrd="0" presId="urn:microsoft.com/office/officeart/2018/5/layout/IconCircleLabelList"/>
    <dgm:cxn modelId="{2277356E-C670-4843-8165-40399FAE0378}" type="presParOf" srcId="{C91462A4-03A1-45EC-ADCF-9B15A2191314}" destId="{BCD86F3F-DF4E-49A8-A1DA-AB5BB778A4DF}" srcOrd="10" destOrd="0" presId="urn:microsoft.com/office/officeart/2018/5/layout/IconCircleLabelList"/>
    <dgm:cxn modelId="{7A42FC92-6219-46D6-9B3C-D0369768FAA9}" type="presParOf" srcId="{BCD86F3F-DF4E-49A8-A1DA-AB5BB778A4DF}" destId="{0C47358C-9F74-4D88-A023-252DD2A8475F}" srcOrd="0" destOrd="0" presId="urn:microsoft.com/office/officeart/2018/5/layout/IconCircleLabelList"/>
    <dgm:cxn modelId="{D49BB106-1919-44BF-917F-D4FF3EFE2DBF}" type="presParOf" srcId="{BCD86F3F-DF4E-49A8-A1DA-AB5BB778A4DF}" destId="{1ED67201-F39A-499D-B6BA-894BE6CBED45}" srcOrd="1" destOrd="0" presId="urn:microsoft.com/office/officeart/2018/5/layout/IconCircleLabelList"/>
    <dgm:cxn modelId="{4AD33494-D377-44FF-A956-5ECE1BE835BF}" type="presParOf" srcId="{BCD86F3F-DF4E-49A8-A1DA-AB5BB778A4DF}" destId="{F42EFBAF-CF38-469A-B84D-A0B106E9038F}" srcOrd="2" destOrd="0" presId="urn:microsoft.com/office/officeart/2018/5/layout/IconCircleLabelList"/>
    <dgm:cxn modelId="{C41A1DC8-08AD-4669-A8D9-B80E3FFC9F80}" type="presParOf" srcId="{BCD86F3F-DF4E-49A8-A1DA-AB5BB778A4DF}" destId="{844B5D4F-52E8-4EF5-827D-8EDC0107C494}" srcOrd="3" destOrd="0" presId="urn:microsoft.com/office/officeart/2018/5/layout/IconCircleLabelList"/>
    <dgm:cxn modelId="{8B034CB5-8C02-4A3F-9316-AC1990E7F76A}" type="presParOf" srcId="{C91462A4-03A1-45EC-ADCF-9B15A2191314}" destId="{12503F27-F446-4F7C-8AA2-494857328B83}" srcOrd="11" destOrd="0" presId="urn:microsoft.com/office/officeart/2018/5/layout/IconCircleLabelList"/>
    <dgm:cxn modelId="{EB450C2D-9B20-4B98-82D6-717C3E489998}" type="presParOf" srcId="{C91462A4-03A1-45EC-ADCF-9B15A2191314}" destId="{B9C680B7-74CE-4864-8BFF-1F740BFC2CD2}" srcOrd="12" destOrd="0" presId="urn:microsoft.com/office/officeart/2018/5/layout/IconCircleLabelList"/>
    <dgm:cxn modelId="{0CCFE293-4B00-4CDA-967E-99E3092EAE53}" type="presParOf" srcId="{B9C680B7-74CE-4864-8BFF-1F740BFC2CD2}" destId="{EB1CE988-D924-490C-954B-451794E4FC1A}" srcOrd="0" destOrd="0" presId="urn:microsoft.com/office/officeart/2018/5/layout/IconCircleLabelList"/>
    <dgm:cxn modelId="{FDFEB040-90A3-4722-B751-B102E9E1A1BF}" type="presParOf" srcId="{B9C680B7-74CE-4864-8BFF-1F740BFC2CD2}" destId="{BDA87E91-A0DE-4128-B4D7-B60C02C779C4}" srcOrd="1" destOrd="0" presId="urn:microsoft.com/office/officeart/2018/5/layout/IconCircleLabelList"/>
    <dgm:cxn modelId="{5B7C55A0-0105-4033-9BB0-90D454617302}" type="presParOf" srcId="{B9C680B7-74CE-4864-8BFF-1F740BFC2CD2}" destId="{4CB2A14B-238C-4CEB-B02E-90A07F75ADEE}" srcOrd="2" destOrd="0" presId="urn:microsoft.com/office/officeart/2018/5/layout/IconCircleLabelList"/>
    <dgm:cxn modelId="{7D30CECD-5006-46BA-BEC5-3D954093D4DB}" type="presParOf" srcId="{B9C680B7-74CE-4864-8BFF-1F740BFC2CD2}" destId="{FE4AD606-28A1-4BBF-8CC3-CEEB91A52153}" srcOrd="3" destOrd="0" presId="urn:microsoft.com/office/officeart/2018/5/layout/IconCircleLabelList"/>
    <dgm:cxn modelId="{9C35E8F3-0AD2-4B51-8E46-8EA5C61EF1E0}" type="presParOf" srcId="{C91462A4-03A1-45EC-ADCF-9B15A2191314}" destId="{5C0C7A8B-CD63-450B-8F4D-7F3F8AE19732}" srcOrd="13" destOrd="0" presId="urn:microsoft.com/office/officeart/2018/5/layout/IconCircleLabelList"/>
    <dgm:cxn modelId="{094CB333-BDCA-406D-9335-F6B279CE8CFE}" type="presParOf" srcId="{C91462A4-03A1-45EC-ADCF-9B15A2191314}" destId="{A9D9DF2C-5AF9-42CE-8971-EA564ACA9962}" srcOrd="14" destOrd="0" presId="urn:microsoft.com/office/officeart/2018/5/layout/IconCircleLabelList"/>
    <dgm:cxn modelId="{A5B8D26A-DC4D-4E19-97C3-4BA2AEBE957D}" type="presParOf" srcId="{A9D9DF2C-5AF9-42CE-8971-EA564ACA9962}" destId="{A38C1C9B-E444-42C2-B39A-E4A9A88CB14B}" srcOrd="0" destOrd="0" presId="urn:microsoft.com/office/officeart/2018/5/layout/IconCircleLabelList"/>
    <dgm:cxn modelId="{FBAAE912-412E-40DC-86B7-F4CE91D853E3}" type="presParOf" srcId="{A9D9DF2C-5AF9-42CE-8971-EA564ACA9962}" destId="{FDB7B313-4B29-42EE-A91F-57074DF63B44}" srcOrd="1" destOrd="0" presId="urn:microsoft.com/office/officeart/2018/5/layout/IconCircleLabelList"/>
    <dgm:cxn modelId="{BA3722EF-D068-426F-AF36-5738E66E0535}" type="presParOf" srcId="{A9D9DF2C-5AF9-42CE-8971-EA564ACA9962}" destId="{D03596D5-AC06-4A39-87B5-305671AD5E3F}" srcOrd="2" destOrd="0" presId="urn:microsoft.com/office/officeart/2018/5/layout/IconCircleLabelList"/>
    <dgm:cxn modelId="{B3BA6B48-4EB8-4F0F-B643-B198B6BD5AC6}" type="presParOf" srcId="{A9D9DF2C-5AF9-42CE-8971-EA564ACA9962}" destId="{21450227-0BDF-47A0-A195-948C148C6696}"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280F1D15-5EC0-4992-B277-9BFA1C2BA44F}" type="doc">
      <dgm:prSet loTypeId="urn:microsoft.com/office/officeart/2018/2/layout/IconCircleList" loCatId="icon" qsTypeId="urn:microsoft.com/office/officeart/2005/8/quickstyle/simple1" qsCatId="simple" csTypeId="urn:microsoft.com/office/officeart/2018/5/colors/Iconchunking_neutralbg_colorful5" csCatId="colorful" phldr="1"/>
      <dgm:spPr/>
      <dgm:t>
        <a:bodyPr/>
        <a:lstStyle/>
        <a:p>
          <a:endParaRPr lang="en-US"/>
        </a:p>
      </dgm:t>
    </dgm:pt>
    <dgm:pt modelId="{A7101E18-FAB5-435B-B65B-1225ABAA323E}">
      <dgm:prSet/>
      <dgm:spPr/>
      <dgm:t>
        <a:bodyPr/>
        <a:lstStyle/>
        <a:p>
          <a:pPr>
            <a:lnSpc>
              <a:spcPct val="100000"/>
            </a:lnSpc>
          </a:pPr>
          <a:r>
            <a:rPr lang="en-US">
              <a:hlinkClick xmlns:r="http://schemas.openxmlformats.org/officeDocument/2006/relationships" r:id="rId1"/>
            </a:rPr>
            <a:t>PowerApps Build Tools</a:t>
          </a:r>
          <a:endParaRPr lang="en-US"/>
        </a:p>
      </dgm:t>
    </dgm:pt>
    <dgm:pt modelId="{DFE73F93-3EE5-438B-89E2-7809E05AB6DC}" type="parTrans" cxnId="{1DD40754-4DBF-451D-8EE7-ACFC6EDDBA80}">
      <dgm:prSet/>
      <dgm:spPr/>
      <dgm:t>
        <a:bodyPr/>
        <a:lstStyle/>
        <a:p>
          <a:endParaRPr lang="en-US"/>
        </a:p>
      </dgm:t>
    </dgm:pt>
    <dgm:pt modelId="{916724FF-F259-4109-83D1-7A9ABB562505}" type="sibTrans" cxnId="{1DD40754-4DBF-451D-8EE7-ACFC6EDDBA80}">
      <dgm:prSet/>
      <dgm:spPr/>
      <dgm:t>
        <a:bodyPr/>
        <a:lstStyle/>
        <a:p>
          <a:pPr>
            <a:lnSpc>
              <a:spcPct val="100000"/>
            </a:lnSpc>
          </a:pPr>
          <a:endParaRPr lang="en-US"/>
        </a:p>
      </dgm:t>
    </dgm:pt>
    <dgm:pt modelId="{0D95CC94-0C9C-40A6-8310-6378D97C4B6F}">
      <dgm:prSet/>
      <dgm:spPr/>
      <dgm:t>
        <a:bodyPr/>
        <a:lstStyle/>
        <a:p>
          <a:pPr>
            <a:lnSpc>
              <a:spcPct val="100000"/>
            </a:lnSpc>
          </a:pPr>
          <a:r>
            <a:rPr lang="en-US" dirty="0">
              <a:hlinkClick xmlns:r="http://schemas.openxmlformats.org/officeDocument/2006/relationships" r:id="rId2"/>
            </a:rPr>
            <a:t>https://aka.ms/ppalmlab</a:t>
          </a:r>
          <a:r>
            <a:rPr lang="en-US" dirty="0"/>
            <a:t> </a:t>
          </a:r>
        </a:p>
      </dgm:t>
    </dgm:pt>
    <dgm:pt modelId="{67F2DE74-0414-4E09-80F7-987E68CDE287}" type="parTrans" cxnId="{501139C9-07EA-458F-A13A-5CD02A680DBC}">
      <dgm:prSet/>
      <dgm:spPr/>
      <dgm:t>
        <a:bodyPr/>
        <a:lstStyle/>
        <a:p>
          <a:endParaRPr lang="en-US"/>
        </a:p>
      </dgm:t>
    </dgm:pt>
    <dgm:pt modelId="{994668A7-E922-433C-8BE2-946F7BDF15B9}" type="sibTrans" cxnId="{501139C9-07EA-458F-A13A-5CD02A680DBC}">
      <dgm:prSet/>
      <dgm:spPr/>
      <dgm:t>
        <a:bodyPr/>
        <a:lstStyle/>
        <a:p>
          <a:pPr>
            <a:lnSpc>
              <a:spcPct val="100000"/>
            </a:lnSpc>
          </a:pPr>
          <a:endParaRPr lang="en-US"/>
        </a:p>
      </dgm:t>
    </dgm:pt>
    <dgm:pt modelId="{F68CF6C8-8421-4D8B-A7D4-7672A7AD8791}">
      <dgm:prSet/>
      <dgm:spPr/>
      <dgm:t>
        <a:bodyPr/>
        <a:lstStyle/>
        <a:p>
          <a:pPr>
            <a:lnSpc>
              <a:spcPct val="100000"/>
            </a:lnSpc>
          </a:pPr>
          <a:r>
            <a:rPr lang="en-US" dirty="0">
              <a:hlinkClick xmlns:r="http://schemas.openxmlformats.org/officeDocument/2006/relationships" r:id="rId3"/>
            </a:rPr>
            <a:t>PowerApps Build Tools multi-stage YAML Pipelines</a:t>
          </a:r>
          <a:endParaRPr lang="en-US" dirty="0"/>
        </a:p>
      </dgm:t>
    </dgm:pt>
    <dgm:pt modelId="{2EB546A6-AE5D-4C24-A411-8A7F65862AEF}" type="parTrans" cxnId="{67BB6B2F-A1D8-4F06-B48A-5D7A88CE3563}">
      <dgm:prSet/>
      <dgm:spPr/>
      <dgm:t>
        <a:bodyPr/>
        <a:lstStyle/>
        <a:p>
          <a:endParaRPr lang="en-US"/>
        </a:p>
      </dgm:t>
    </dgm:pt>
    <dgm:pt modelId="{CBBD39A7-2734-473E-A54C-44C801220ED1}" type="sibTrans" cxnId="{67BB6B2F-A1D8-4F06-B48A-5D7A88CE3563}">
      <dgm:prSet/>
      <dgm:spPr/>
      <dgm:t>
        <a:bodyPr/>
        <a:lstStyle/>
        <a:p>
          <a:pPr>
            <a:lnSpc>
              <a:spcPct val="100000"/>
            </a:lnSpc>
          </a:pPr>
          <a:endParaRPr lang="en-US"/>
        </a:p>
      </dgm:t>
    </dgm:pt>
    <dgm:pt modelId="{678CAF5F-B72F-4BE1-810C-89786A9765E7}">
      <dgm:prSet/>
      <dgm:spPr/>
      <dgm:t>
        <a:bodyPr/>
        <a:lstStyle/>
        <a:p>
          <a:pPr>
            <a:lnSpc>
              <a:spcPct val="100000"/>
            </a:lnSpc>
          </a:pPr>
          <a:r>
            <a:rPr lang="en-US" dirty="0">
              <a:hlinkClick xmlns:r="http://schemas.openxmlformats.org/officeDocument/2006/relationships" r:id="rId4"/>
            </a:rPr>
            <a:t>PowerApps Documentation</a:t>
          </a:r>
          <a:r>
            <a:rPr lang="en-US" dirty="0"/>
            <a:t> -&gt; I’m a developer -&gt; Package and distribute apps/extension</a:t>
          </a:r>
        </a:p>
      </dgm:t>
    </dgm:pt>
    <dgm:pt modelId="{CC3A735C-9449-4853-B19B-222528F67C57}" type="parTrans" cxnId="{59D510AF-80FE-4192-B77A-090796ABF90B}">
      <dgm:prSet/>
      <dgm:spPr/>
      <dgm:t>
        <a:bodyPr/>
        <a:lstStyle/>
        <a:p>
          <a:endParaRPr lang="en-US"/>
        </a:p>
      </dgm:t>
    </dgm:pt>
    <dgm:pt modelId="{4ECAE319-AB4E-47D6-9C98-485C16D9BB5D}" type="sibTrans" cxnId="{59D510AF-80FE-4192-B77A-090796ABF90B}">
      <dgm:prSet/>
      <dgm:spPr/>
      <dgm:t>
        <a:bodyPr/>
        <a:lstStyle/>
        <a:p>
          <a:pPr>
            <a:lnSpc>
              <a:spcPct val="100000"/>
            </a:lnSpc>
          </a:pPr>
          <a:endParaRPr lang="en-US"/>
        </a:p>
      </dgm:t>
    </dgm:pt>
    <dgm:pt modelId="{9E77B73B-5864-430A-88FC-CBC4AF37A6A9}">
      <dgm:prSet/>
      <dgm:spPr/>
      <dgm:t>
        <a:bodyPr/>
        <a:lstStyle/>
        <a:p>
          <a:pPr>
            <a:lnSpc>
              <a:spcPct val="100000"/>
            </a:lnSpc>
          </a:pPr>
          <a:r>
            <a:rPr lang="en-US" dirty="0">
              <a:hlinkClick xmlns:r="http://schemas.openxmlformats.org/officeDocument/2006/relationships" r:id="rId5"/>
            </a:rPr>
            <a:t>PowerApps Blog – ALM</a:t>
          </a:r>
          <a:endParaRPr lang="en-US" dirty="0"/>
        </a:p>
      </dgm:t>
    </dgm:pt>
    <dgm:pt modelId="{B260B07C-06D5-43A2-B175-F8FB8BBF2E8A}" type="parTrans" cxnId="{A0045C83-BE92-4FDA-84FF-42DD181118C7}">
      <dgm:prSet/>
      <dgm:spPr/>
      <dgm:t>
        <a:bodyPr/>
        <a:lstStyle/>
        <a:p>
          <a:endParaRPr lang="en-US"/>
        </a:p>
      </dgm:t>
    </dgm:pt>
    <dgm:pt modelId="{72695A7A-B576-47E4-A256-52290D1E70F8}" type="sibTrans" cxnId="{A0045C83-BE92-4FDA-84FF-42DD181118C7}">
      <dgm:prSet/>
      <dgm:spPr/>
      <dgm:t>
        <a:bodyPr/>
        <a:lstStyle/>
        <a:p>
          <a:pPr>
            <a:lnSpc>
              <a:spcPct val="100000"/>
            </a:lnSpc>
          </a:pPr>
          <a:endParaRPr lang="en-US"/>
        </a:p>
      </dgm:t>
    </dgm:pt>
    <dgm:pt modelId="{32A54221-2A7D-4801-B420-A27EC4D71EB5}">
      <dgm:prSet/>
      <dgm:spPr/>
      <dgm:t>
        <a:bodyPr/>
        <a:lstStyle/>
        <a:p>
          <a:pPr>
            <a:lnSpc>
              <a:spcPct val="100000"/>
            </a:lnSpc>
          </a:pPr>
          <a:endParaRPr lang="en-US">
            <a:hlinkClick xmlns:r="http://schemas.openxmlformats.org/officeDocument/2006/relationships" r:id="rId6"/>
          </a:endParaRPr>
        </a:p>
      </dgm:t>
    </dgm:pt>
    <dgm:pt modelId="{F5847EC1-E0AE-4EC2-9F42-2C8751E049EA}" type="parTrans" cxnId="{CBE8CD3A-4592-443E-8627-B95115032E4A}">
      <dgm:prSet/>
      <dgm:spPr/>
      <dgm:t>
        <a:bodyPr/>
        <a:lstStyle/>
        <a:p>
          <a:endParaRPr lang="en-US"/>
        </a:p>
      </dgm:t>
    </dgm:pt>
    <dgm:pt modelId="{894008BD-96D1-475A-A2D5-9536A761E2A4}" type="sibTrans" cxnId="{CBE8CD3A-4592-443E-8627-B95115032E4A}">
      <dgm:prSet/>
      <dgm:spPr/>
      <dgm:t>
        <a:bodyPr/>
        <a:lstStyle/>
        <a:p>
          <a:endParaRPr lang="en-US"/>
        </a:p>
      </dgm:t>
    </dgm:pt>
    <dgm:pt modelId="{8805D4C0-9376-4929-821E-FAD466533E6D}" type="pres">
      <dgm:prSet presAssocID="{280F1D15-5EC0-4992-B277-9BFA1C2BA44F}" presName="root" presStyleCnt="0">
        <dgm:presLayoutVars>
          <dgm:dir/>
          <dgm:resizeHandles val="exact"/>
        </dgm:presLayoutVars>
      </dgm:prSet>
      <dgm:spPr/>
    </dgm:pt>
    <dgm:pt modelId="{F494983A-1C7A-418F-8757-0C7D26147BA0}" type="pres">
      <dgm:prSet presAssocID="{280F1D15-5EC0-4992-B277-9BFA1C2BA44F}" presName="container" presStyleCnt="0">
        <dgm:presLayoutVars>
          <dgm:dir/>
          <dgm:resizeHandles val="exact"/>
        </dgm:presLayoutVars>
      </dgm:prSet>
      <dgm:spPr/>
    </dgm:pt>
    <dgm:pt modelId="{5F46D698-2B42-443F-B1C6-5D32BEEE82E2}" type="pres">
      <dgm:prSet presAssocID="{A7101E18-FAB5-435B-B65B-1225ABAA323E}" presName="compNode" presStyleCnt="0"/>
      <dgm:spPr/>
    </dgm:pt>
    <dgm:pt modelId="{1D16F6B4-4BF2-4504-AFA0-4851AFC0B083}" type="pres">
      <dgm:prSet presAssocID="{A7101E18-FAB5-435B-B65B-1225ABAA323E}" presName="iconBgRect" presStyleLbl="bgShp" presStyleIdx="0" presStyleCnt="6"/>
      <dgm:spPr/>
    </dgm:pt>
    <dgm:pt modelId="{E1085A01-B3E4-4D87-A6CC-67056D510DDD}" type="pres">
      <dgm:prSet presAssocID="{A7101E18-FAB5-435B-B65B-1225ABAA323E}" presName="iconRect" presStyleLbl="node1" presStyleIdx="0"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Tools"/>
        </a:ext>
      </dgm:extLst>
    </dgm:pt>
    <dgm:pt modelId="{5D4EB23A-CDDE-4727-AC34-E7742FDFDCD1}" type="pres">
      <dgm:prSet presAssocID="{A7101E18-FAB5-435B-B65B-1225ABAA323E}" presName="spaceRect" presStyleCnt="0"/>
      <dgm:spPr/>
    </dgm:pt>
    <dgm:pt modelId="{5E2B1739-929C-42D6-8AF7-FD584E2FC9CE}" type="pres">
      <dgm:prSet presAssocID="{A7101E18-FAB5-435B-B65B-1225ABAA323E}" presName="textRect" presStyleLbl="revTx" presStyleIdx="0" presStyleCnt="6">
        <dgm:presLayoutVars>
          <dgm:chMax val="1"/>
          <dgm:chPref val="1"/>
        </dgm:presLayoutVars>
      </dgm:prSet>
      <dgm:spPr/>
    </dgm:pt>
    <dgm:pt modelId="{DA498B25-6026-4A77-B1D2-797C671A08C0}" type="pres">
      <dgm:prSet presAssocID="{916724FF-F259-4109-83D1-7A9ABB562505}" presName="sibTrans" presStyleLbl="sibTrans2D1" presStyleIdx="0" presStyleCnt="0"/>
      <dgm:spPr/>
    </dgm:pt>
    <dgm:pt modelId="{183917DD-BEC4-4FCB-B7F9-EBA3EAC44FDF}" type="pres">
      <dgm:prSet presAssocID="{0D95CC94-0C9C-40A6-8310-6378D97C4B6F}" presName="compNode" presStyleCnt="0"/>
      <dgm:spPr/>
    </dgm:pt>
    <dgm:pt modelId="{AB096BE4-935A-45A7-97F9-FEA7F677B371}" type="pres">
      <dgm:prSet presAssocID="{0D95CC94-0C9C-40A6-8310-6378D97C4B6F}" presName="iconBgRect" presStyleLbl="bgShp" presStyleIdx="1" presStyleCnt="6"/>
      <dgm:spPr/>
    </dgm:pt>
    <dgm:pt modelId="{3597CBAE-FD17-48D5-AB4A-A04F65F92397}" type="pres">
      <dgm:prSet presAssocID="{0D95CC94-0C9C-40A6-8310-6378D97C4B6F}" presName="iconRect" presStyleLbl="node1" presStyleIdx="1"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Marker"/>
        </a:ext>
      </dgm:extLst>
    </dgm:pt>
    <dgm:pt modelId="{2539CF23-AA2A-46EF-8E38-FE7C517F4C6E}" type="pres">
      <dgm:prSet presAssocID="{0D95CC94-0C9C-40A6-8310-6378D97C4B6F}" presName="spaceRect" presStyleCnt="0"/>
      <dgm:spPr/>
    </dgm:pt>
    <dgm:pt modelId="{336ADB40-E16E-497C-A0DB-C9B59BD244EF}" type="pres">
      <dgm:prSet presAssocID="{0D95CC94-0C9C-40A6-8310-6378D97C4B6F}" presName="textRect" presStyleLbl="revTx" presStyleIdx="1" presStyleCnt="6">
        <dgm:presLayoutVars>
          <dgm:chMax val="1"/>
          <dgm:chPref val="1"/>
        </dgm:presLayoutVars>
      </dgm:prSet>
      <dgm:spPr/>
    </dgm:pt>
    <dgm:pt modelId="{C7C5709C-4F71-4048-81C8-117272409E7D}" type="pres">
      <dgm:prSet presAssocID="{994668A7-E922-433C-8BE2-946F7BDF15B9}" presName="sibTrans" presStyleLbl="sibTrans2D1" presStyleIdx="0" presStyleCnt="0"/>
      <dgm:spPr/>
    </dgm:pt>
    <dgm:pt modelId="{DD33B9A5-33C0-436D-947A-F6058235EE77}" type="pres">
      <dgm:prSet presAssocID="{F68CF6C8-8421-4D8B-A7D4-7672A7AD8791}" presName="compNode" presStyleCnt="0"/>
      <dgm:spPr/>
    </dgm:pt>
    <dgm:pt modelId="{8D295F86-C262-417D-960D-E1AF30F10656}" type="pres">
      <dgm:prSet presAssocID="{F68CF6C8-8421-4D8B-A7D4-7672A7AD8791}" presName="iconBgRect" presStyleLbl="bgShp" presStyleIdx="2" presStyleCnt="6"/>
      <dgm:spPr/>
    </dgm:pt>
    <dgm:pt modelId="{5B8FFFFF-B3F3-4CE2-9A9B-8C02ABC661A1}" type="pres">
      <dgm:prSet presAssocID="{F68CF6C8-8421-4D8B-A7D4-7672A7AD8791}" presName="iconRect" presStyleLbl="node1" presStyleIdx="2"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Mining Tools"/>
        </a:ext>
      </dgm:extLst>
    </dgm:pt>
    <dgm:pt modelId="{E4A8ACCB-FF40-46D2-A000-AA65BEC30D24}" type="pres">
      <dgm:prSet presAssocID="{F68CF6C8-8421-4D8B-A7D4-7672A7AD8791}" presName="spaceRect" presStyleCnt="0"/>
      <dgm:spPr/>
    </dgm:pt>
    <dgm:pt modelId="{6F0FF380-0347-4275-96F8-E79E8120D9E7}" type="pres">
      <dgm:prSet presAssocID="{F68CF6C8-8421-4D8B-A7D4-7672A7AD8791}" presName="textRect" presStyleLbl="revTx" presStyleIdx="2" presStyleCnt="6">
        <dgm:presLayoutVars>
          <dgm:chMax val="1"/>
          <dgm:chPref val="1"/>
        </dgm:presLayoutVars>
      </dgm:prSet>
      <dgm:spPr/>
    </dgm:pt>
    <dgm:pt modelId="{25A6109D-BB3A-4D79-A757-4067B006CA3A}" type="pres">
      <dgm:prSet presAssocID="{CBBD39A7-2734-473E-A54C-44C801220ED1}" presName="sibTrans" presStyleLbl="sibTrans2D1" presStyleIdx="0" presStyleCnt="0"/>
      <dgm:spPr/>
    </dgm:pt>
    <dgm:pt modelId="{46A97595-99F0-4879-A8AF-F20F15E6E43A}" type="pres">
      <dgm:prSet presAssocID="{678CAF5F-B72F-4BE1-810C-89786A9765E7}" presName="compNode" presStyleCnt="0"/>
      <dgm:spPr/>
    </dgm:pt>
    <dgm:pt modelId="{021ADF95-5F65-4779-82E0-DAEA8505C395}" type="pres">
      <dgm:prSet presAssocID="{678CAF5F-B72F-4BE1-810C-89786A9765E7}" presName="iconBgRect" presStyleLbl="bgShp" presStyleIdx="3" presStyleCnt="6"/>
      <dgm:spPr/>
    </dgm:pt>
    <dgm:pt modelId="{DCF8A22B-23A7-469B-8830-753E7503DEF9}" type="pres">
      <dgm:prSet presAssocID="{678CAF5F-B72F-4BE1-810C-89786A9765E7}" presName="iconRect" presStyleLbl="node1" presStyleIdx="3" presStyleCnt="6"/>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dgm:spPr>
      <dgm:extLst>
        <a:ext uri="{E40237B7-FDA0-4F09-8148-C483321AD2D9}">
          <dgm14:cNvPr xmlns:dgm14="http://schemas.microsoft.com/office/drawing/2010/diagram" id="0" name="" descr="Ecommerce"/>
        </a:ext>
      </dgm:extLst>
    </dgm:pt>
    <dgm:pt modelId="{D4D6A953-905C-48E1-8307-F9CEF3F904D2}" type="pres">
      <dgm:prSet presAssocID="{678CAF5F-B72F-4BE1-810C-89786A9765E7}" presName="spaceRect" presStyleCnt="0"/>
      <dgm:spPr/>
    </dgm:pt>
    <dgm:pt modelId="{EF64C7B3-16F3-4B24-BB8C-9C831A8CE122}" type="pres">
      <dgm:prSet presAssocID="{678CAF5F-B72F-4BE1-810C-89786A9765E7}" presName="textRect" presStyleLbl="revTx" presStyleIdx="3" presStyleCnt="6">
        <dgm:presLayoutVars>
          <dgm:chMax val="1"/>
          <dgm:chPref val="1"/>
        </dgm:presLayoutVars>
      </dgm:prSet>
      <dgm:spPr/>
    </dgm:pt>
    <dgm:pt modelId="{74BB59CE-FB97-4EC5-884B-A5A40718C378}" type="pres">
      <dgm:prSet presAssocID="{4ECAE319-AB4E-47D6-9C98-485C16D9BB5D}" presName="sibTrans" presStyleLbl="sibTrans2D1" presStyleIdx="0" presStyleCnt="0"/>
      <dgm:spPr/>
    </dgm:pt>
    <dgm:pt modelId="{94F14464-62B7-46C3-A8AD-3BAF8846AFD8}" type="pres">
      <dgm:prSet presAssocID="{9E77B73B-5864-430A-88FC-CBC4AF37A6A9}" presName="compNode" presStyleCnt="0"/>
      <dgm:spPr/>
    </dgm:pt>
    <dgm:pt modelId="{4C743E98-8394-4B5D-92AF-CD889AF75BD8}" type="pres">
      <dgm:prSet presAssocID="{9E77B73B-5864-430A-88FC-CBC4AF37A6A9}" presName="iconBgRect" presStyleLbl="bgShp" presStyleIdx="4" presStyleCnt="6"/>
      <dgm:spPr/>
    </dgm:pt>
    <dgm:pt modelId="{5030245F-E1ED-4FB5-94EE-64299B5877EC}" type="pres">
      <dgm:prSet presAssocID="{9E77B73B-5864-430A-88FC-CBC4AF37A6A9}" presName="iconRect" presStyleLbl="node1" presStyleIdx="4" presStyleCnt="6"/>
      <dgm:spPr>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a:ln>
          <a:noFill/>
        </a:ln>
      </dgm:spPr>
      <dgm:extLst>
        <a:ext uri="{E40237B7-FDA0-4F09-8148-C483321AD2D9}">
          <dgm14:cNvPr xmlns:dgm14="http://schemas.microsoft.com/office/drawing/2010/diagram" id="0" name="" descr="Questions"/>
        </a:ext>
      </dgm:extLst>
    </dgm:pt>
    <dgm:pt modelId="{612FF220-EECE-4D69-BBBC-6507717F5665}" type="pres">
      <dgm:prSet presAssocID="{9E77B73B-5864-430A-88FC-CBC4AF37A6A9}" presName="spaceRect" presStyleCnt="0"/>
      <dgm:spPr/>
    </dgm:pt>
    <dgm:pt modelId="{9126D58A-AF35-4795-992D-C3E07039BE3B}" type="pres">
      <dgm:prSet presAssocID="{9E77B73B-5864-430A-88FC-CBC4AF37A6A9}" presName="textRect" presStyleLbl="revTx" presStyleIdx="4" presStyleCnt="6">
        <dgm:presLayoutVars>
          <dgm:chMax val="1"/>
          <dgm:chPref val="1"/>
        </dgm:presLayoutVars>
      </dgm:prSet>
      <dgm:spPr/>
    </dgm:pt>
    <dgm:pt modelId="{1C7F331A-2762-4964-8C91-03D5B05CA010}" type="pres">
      <dgm:prSet presAssocID="{72695A7A-B576-47E4-A256-52290D1E70F8}" presName="sibTrans" presStyleLbl="sibTrans2D1" presStyleIdx="0" presStyleCnt="0"/>
      <dgm:spPr/>
    </dgm:pt>
    <dgm:pt modelId="{64F02BA1-F07B-4776-8CF0-9B7960D5B8FE}" type="pres">
      <dgm:prSet presAssocID="{32A54221-2A7D-4801-B420-A27EC4D71EB5}" presName="compNode" presStyleCnt="0"/>
      <dgm:spPr/>
    </dgm:pt>
    <dgm:pt modelId="{517E06EC-9FF1-4679-B2A3-F7B727FE0316}" type="pres">
      <dgm:prSet presAssocID="{32A54221-2A7D-4801-B420-A27EC4D71EB5}" presName="iconBgRect" presStyleLbl="bgShp" presStyleIdx="5" presStyleCnt="6"/>
      <dgm:spPr/>
    </dgm:pt>
    <dgm:pt modelId="{A069A99E-3792-4603-A296-1FE42B8ED96D}" type="pres">
      <dgm:prSet presAssocID="{32A54221-2A7D-4801-B420-A27EC4D71EB5}" presName="iconRect" presStyleLbl="node1" presStyleIdx="5" presStyleCnt="6"/>
      <dgm:spPr>
        <a:blipFill>
          <a:blip xmlns:r="http://schemas.openxmlformats.org/officeDocument/2006/relationships"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a:blipFill>
        <a:ln>
          <a:noFill/>
        </a:ln>
      </dgm:spPr>
      <dgm:extLst>
        <a:ext uri="{E40237B7-FDA0-4F09-8148-C483321AD2D9}">
          <dgm14:cNvPr xmlns:dgm14="http://schemas.microsoft.com/office/drawing/2010/diagram" id="0" name="" descr="Moustache Face with Solid Fill"/>
        </a:ext>
      </dgm:extLst>
    </dgm:pt>
    <dgm:pt modelId="{67EEB205-DE90-4ED7-BFD0-2D23D50F7483}" type="pres">
      <dgm:prSet presAssocID="{32A54221-2A7D-4801-B420-A27EC4D71EB5}" presName="spaceRect" presStyleCnt="0"/>
      <dgm:spPr/>
    </dgm:pt>
    <dgm:pt modelId="{52C62B33-BCC5-4ADE-9CEE-BCBC32A0EA1D}" type="pres">
      <dgm:prSet presAssocID="{32A54221-2A7D-4801-B420-A27EC4D71EB5}" presName="textRect" presStyleLbl="revTx" presStyleIdx="5" presStyleCnt="6">
        <dgm:presLayoutVars>
          <dgm:chMax val="1"/>
          <dgm:chPref val="1"/>
        </dgm:presLayoutVars>
      </dgm:prSet>
      <dgm:spPr/>
    </dgm:pt>
  </dgm:ptLst>
  <dgm:cxnLst>
    <dgm:cxn modelId="{97986E0E-0BE8-4254-A19B-6FAAE7B0D7BC}" type="presOf" srcId="{994668A7-E922-433C-8BE2-946F7BDF15B9}" destId="{C7C5709C-4F71-4048-81C8-117272409E7D}" srcOrd="0" destOrd="0" presId="urn:microsoft.com/office/officeart/2018/2/layout/IconCircleList"/>
    <dgm:cxn modelId="{51819925-C5A0-40F6-AB6D-BAB721944AC1}" type="presOf" srcId="{916724FF-F259-4109-83D1-7A9ABB562505}" destId="{DA498B25-6026-4A77-B1D2-797C671A08C0}" srcOrd="0" destOrd="0" presId="urn:microsoft.com/office/officeart/2018/2/layout/IconCircleList"/>
    <dgm:cxn modelId="{67BB6B2F-A1D8-4F06-B48A-5D7A88CE3563}" srcId="{280F1D15-5EC0-4992-B277-9BFA1C2BA44F}" destId="{F68CF6C8-8421-4D8B-A7D4-7672A7AD8791}" srcOrd="2" destOrd="0" parTransId="{2EB546A6-AE5D-4C24-A411-8A7F65862AEF}" sibTransId="{CBBD39A7-2734-473E-A54C-44C801220ED1}"/>
    <dgm:cxn modelId="{CBE8CD3A-4592-443E-8627-B95115032E4A}" srcId="{280F1D15-5EC0-4992-B277-9BFA1C2BA44F}" destId="{32A54221-2A7D-4801-B420-A27EC4D71EB5}" srcOrd="5" destOrd="0" parTransId="{F5847EC1-E0AE-4EC2-9F42-2C8751E049EA}" sibTransId="{894008BD-96D1-475A-A2D5-9536A761E2A4}"/>
    <dgm:cxn modelId="{A8BBBB5C-BE5B-403D-8B69-240E37AEF9F5}" type="presOf" srcId="{F68CF6C8-8421-4D8B-A7D4-7672A7AD8791}" destId="{6F0FF380-0347-4275-96F8-E79E8120D9E7}" srcOrd="0" destOrd="0" presId="urn:microsoft.com/office/officeart/2018/2/layout/IconCircleList"/>
    <dgm:cxn modelId="{0C230962-D467-4FCC-B85F-A1158FEE203D}" type="presOf" srcId="{72695A7A-B576-47E4-A256-52290D1E70F8}" destId="{1C7F331A-2762-4964-8C91-03D5B05CA010}" srcOrd="0" destOrd="0" presId="urn:microsoft.com/office/officeart/2018/2/layout/IconCircleList"/>
    <dgm:cxn modelId="{EB520E6A-5627-48F7-8DBA-30C6F034A9CB}" type="presOf" srcId="{280F1D15-5EC0-4992-B277-9BFA1C2BA44F}" destId="{8805D4C0-9376-4929-821E-FAD466533E6D}" srcOrd="0" destOrd="0" presId="urn:microsoft.com/office/officeart/2018/2/layout/IconCircleList"/>
    <dgm:cxn modelId="{1DD40754-4DBF-451D-8EE7-ACFC6EDDBA80}" srcId="{280F1D15-5EC0-4992-B277-9BFA1C2BA44F}" destId="{A7101E18-FAB5-435B-B65B-1225ABAA323E}" srcOrd="0" destOrd="0" parTransId="{DFE73F93-3EE5-438B-89E2-7809E05AB6DC}" sibTransId="{916724FF-F259-4109-83D1-7A9ABB562505}"/>
    <dgm:cxn modelId="{A0045C83-BE92-4FDA-84FF-42DD181118C7}" srcId="{280F1D15-5EC0-4992-B277-9BFA1C2BA44F}" destId="{9E77B73B-5864-430A-88FC-CBC4AF37A6A9}" srcOrd="4" destOrd="0" parTransId="{B260B07C-06D5-43A2-B175-F8FB8BBF2E8A}" sibTransId="{72695A7A-B576-47E4-A256-52290D1E70F8}"/>
    <dgm:cxn modelId="{289ABA8B-1F9E-4B99-8E58-66AF12A5A4A8}" type="presOf" srcId="{9E77B73B-5864-430A-88FC-CBC4AF37A6A9}" destId="{9126D58A-AF35-4795-992D-C3E07039BE3B}" srcOrd="0" destOrd="0" presId="urn:microsoft.com/office/officeart/2018/2/layout/IconCircleList"/>
    <dgm:cxn modelId="{59D510AF-80FE-4192-B77A-090796ABF90B}" srcId="{280F1D15-5EC0-4992-B277-9BFA1C2BA44F}" destId="{678CAF5F-B72F-4BE1-810C-89786A9765E7}" srcOrd="3" destOrd="0" parTransId="{CC3A735C-9449-4853-B19B-222528F67C57}" sibTransId="{4ECAE319-AB4E-47D6-9C98-485C16D9BB5D}"/>
    <dgm:cxn modelId="{171EAAC2-DBB9-4158-99DE-57D26A13A83A}" type="presOf" srcId="{0D95CC94-0C9C-40A6-8310-6378D97C4B6F}" destId="{336ADB40-E16E-497C-A0DB-C9B59BD244EF}" srcOrd="0" destOrd="0" presId="urn:microsoft.com/office/officeart/2018/2/layout/IconCircleList"/>
    <dgm:cxn modelId="{501139C9-07EA-458F-A13A-5CD02A680DBC}" srcId="{280F1D15-5EC0-4992-B277-9BFA1C2BA44F}" destId="{0D95CC94-0C9C-40A6-8310-6378D97C4B6F}" srcOrd="1" destOrd="0" parTransId="{67F2DE74-0414-4E09-80F7-987E68CDE287}" sibTransId="{994668A7-E922-433C-8BE2-946F7BDF15B9}"/>
    <dgm:cxn modelId="{73D042C9-302F-4060-B547-4D1C4C20BEE1}" type="presOf" srcId="{4ECAE319-AB4E-47D6-9C98-485C16D9BB5D}" destId="{74BB59CE-FB97-4EC5-884B-A5A40718C378}" srcOrd="0" destOrd="0" presId="urn:microsoft.com/office/officeart/2018/2/layout/IconCircleList"/>
    <dgm:cxn modelId="{A6E754D0-86AA-46E1-8FCB-8E943DEC52C2}" type="presOf" srcId="{A7101E18-FAB5-435B-B65B-1225ABAA323E}" destId="{5E2B1739-929C-42D6-8AF7-FD584E2FC9CE}" srcOrd="0" destOrd="0" presId="urn:microsoft.com/office/officeart/2018/2/layout/IconCircleList"/>
    <dgm:cxn modelId="{9A0FC2D1-4D98-4C33-9502-6879D3C728B6}" type="presOf" srcId="{678CAF5F-B72F-4BE1-810C-89786A9765E7}" destId="{EF64C7B3-16F3-4B24-BB8C-9C831A8CE122}" srcOrd="0" destOrd="0" presId="urn:microsoft.com/office/officeart/2018/2/layout/IconCircleList"/>
    <dgm:cxn modelId="{B59C9CE4-F39A-4495-A146-3E933438237D}" type="presOf" srcId="{32A54221-2A7D-4801-B420-A27EC4D71EB5}" destId="{52C62B33-BCC5-4ADE-9CEE-BCBC32A0EA1D}" srcOrd="0" destOrd="0" presId="urn:microsoft.com/office/officeart/2018/2/layout/IconCircleList"/>
    <dgm:cxn modelId="{E6722DF1-DCF1-4A9E-8B02-E88FE3E2068E}" type="presOf" srcId="{CBBD39A7-2734-473E-A54C-44C801220ED1}" destId="{25A6109D-BB3A-4D79-A757-4067B006CA3A}" srcOrd="0" destOrd="0" presId="urn:microsoft.com/office/officeart/2018/2/layout/IconCircleList"/>
    <dgm:cxn modelId="{C15113AF-BBBC-4172-BD0E-06E513F93A0F}" type="presParOf" srcId="{8805D4C0-9376-4929-821E-FAD466533E6D}" destId="{F494983A-1C7A-418F-8757-0C7D26147BA0}" srcOrd="0" destOrd="0" presId="urn:microsoft.com/office/officeart/2018/2/layout/IconCircleList"/>
    <dgm:cxn modelId="{54F6EDCE-7DDA-47BE-BC5C-A4410127888F}" type="presParOf" srcId="{F494983A-1C7A-418F-8757-0C7D26147BA0}" destId="{5F46D698-2B42-443F-B1C6-5D32BEEE82E2}" srcOrd="0" destOrd="0" presId="urn:microsoft.com/office/officeart/2018/2/layout/IconCircleList"/>
    <dgm:cxn modelId="{FF991B2D-858F-43A4-8A97-C010F3BC6A13}" type="presParOf" srcId="{5F46D698-2B42-443F-B1C6-5D32BEEE82E2}" destId="{1D16F6B4-4BF2-4504-AFA0-4851AFC0B083}" srcOrd="0" destOrd="0" presId="urn:microsoft.com/office/officeart/2018/2/layout/IconCircleList"/>
    <dgm:cxn modelId="{DF86E3F3-3683-46CF-A1C5-3125675A35D9}" type="presParOf" srcId="{5F46D698-2B42-443F-B1C6-5D32BEEE82E2}" destId="{E1085A01-B3E4-4D87-A6CC-67056D510DDD}" srcOrd="1" destOrd="0" presId="urn:microsoft.com/office/officeart/2018/2/layout/IconCircleList"/>
    <dgm:cxn modelId="{40CF77DB-0DDB-4476-A31D-0FF7E0F82FFB}" type="presParOf" srcId="{5F46D698-2B42-443F-B1C6-5D32BEEE82E2}" destId="{5D4EB23A-CDDE-4727-AC34-E7742FDFDCD1}" srcOrd="2" destOrd="0" presId="urn:microsoft.com/office/officeart/2018/2/layout/IconCircleList"/>
    <dgm:cxn modelId="{25D7D55F-10BB-4D07-AAA3-3009F102C2DD}" type="presParOf" srcId="{5F46D698-2B42-443F-B1C6-5D32BEEE82E2}" destId="{5E2B1739-929C-42D6-8AF7-FD584E2FC9CE}" srcOrd="3" destOrd="0" presId="urn:microsoft.com/office/officeart/2018/2/layout/IconCircleList"/>
    <dgm:cxn modelId="{B41DCFEF-0491-43F0-B06C-2158F0DADCC1}" type="presParOf" srcId="{F494983A-1C7A-418F-8757-0C7D26147BA0}" destId="{DA498B25-6026-4A77-B1D2-797C671A08C0}" srcOrd="1" destOrd="0" presId="urn:microsoft.com/office/officeart/2018/2/layout/IconCircleList"/>
    <dgm:cxn modelId="{160123A5-DFEF-42A3-ABEA-0AEC871C6F37}" type="presParOf" srcId="{F494983A-1C7A-418F-8757-0C7D26147BA0}" destId="{183917DD-BEC4-4FCB-B7F9-EBA3EAC44FDF}" srcOrd="2" destOrd="0" presId="urn:microsoft.com/office/officeart/2018/2/layout/IconCircleList"/>
    <dgm:cxn modelId="{2598E2EC-70CD-4A84-B734-8A7CBAA1E2F1}" type="presParOf" srcId="{183917DD-BEC4-4FCB-B7F9-EBA3EAC44FDF}" destId="{AB096BE4-935A-45A7-97F9-FEA7F677B371}" srcOrd="0" destOrd="0" presId="urn:microsoft.com/office/officeart/2018/2/layout/IconCircleList"/>
    <dgm:cxn modelId="{4E14F641-3D3B-449A-85E6-504C825E89B5}" type="presParOf" srcId="{183917DD-BEC4-4FCB-B7F9-EBA3EAC44FDF}" destId="{3597CBAE-FD17-48D5-AB4A-A04F65F92397}" srcOrd="1" destOrd="0" presId="urn:microsoft.com/office/officeart/2018/2/layout/IconCircleList"/>
    <dgm:cxn modelId="{E241CB2E-317D-4F8B-96E5-3FC3C5FDD34F}" type="presParOf" srcId="{183917DD-BEC4-4FCB-B7F9-EBA3EAC44FDF}" destId="{2539CF23-AA2A-46EF-8E38-FE7C517F4C6E}" srcOrd="2" destOrd="0" presId="urn:microsoft.com/office/officeart/2018/2/layout/IconCircleList"/>
    <dgm:cxn modelId="{5580FDAD-706A-4C80-A77B-F27B1796885A}" type="presParOf" srcId="{183917DD-BEC4-4FCB-B7F9-EBA3EAC44FDF}" destId="{336ADB40-E16E-497C-A0DB-C9B59BD244EF}" srcOrd="3" destOrd="0" presId="urn:microsoft.com/office/officeart/2018/2/layout/IconCircleList"/>
    <dgm:cxn modelId="{EF6F57FC-3054-4F9E-92E1-58621A8D4AE7}" type="presParOf" srcId="{F494983A-1C7A-418F-8757-0C7D26147BA0}" destId="{C7C5709C-4F71-4048-81C8-117272409E7D}" srcOrd="3" destOrd="0" presId="urn:microsoft.com/office/officeart/2018/2/layout/IconCircleList"/>
    <dgm:cxn modelId="{3886BBDB-26B3-4486-BE2C-CD8DA3242A24}" type="presParOf" srcId="{F494983A-1C7A-418F-8757-0C7D26147BA0}" destId="{DD33B9A5-33C0-436D-947A-F6058235EE77}" srcOrd="4" destOrd="0" presId="urn:microsoft.com/office/officeart/2018/2/layout/IconCircleList"/>
    <dgm:cxn modelId="{2FB4004F-0B1E-46E2-B667-89DD604C69D7}" type="presParOf" srcId="{DD33B9A5-33C0-436D-947A-F6058235EE77}" destId="{8D295F86-C262-417D-960D-E1AF30F10656}" srcOrd="0" destOrd="0" presId="urn:microsoft.com/office/officeart/2018/2/layout/IconCircleList"/>
    <dgm:cxn modelId="{6DAF6D34-A84B-4FF4-8624-2B0061BF98E7}" type="presParOf" srcId="{DD33B9A5-33C0-436D-947A-F6058235EE77}" destId="{5B8FFFFF-B3F3-4CE2-9A9B-8C02ABC661A1}" srcOrd="1" destOrd="0" presId="urn:microsoft.com/office/officeart/2018/2/layout/IconCircleList"/>
    <dgm:cxn modelId="{A8AFC929-CA38-48E2-91C3-B1DA23834597}" type="presParOf" srcId="{DD33B9A5-33C0-436D-947A-F6058235EE77}" destId="{E4A8ACCB-FF40-46D2-A000-AA65BEC30D24}" srcOrd="2" destOrd="0" presId="urn:microsoft.com/office/officeart/2018/2/layout/IconCircleList"/>
    <dgm:cxn modelId="{986B1A27-E537-4ECB-9BD1-6E78FFB629CA}" type="presParOf" srcId="{DD33B9A5-33C0-436D-947A-F6058235EE77}" destId="{6F0FF380-0347-4275-96F8-E79E8120D9E7}" srcOrd="3" destOrd="0" presId="urn:microsoft.com/office/officeart/2018/2/layout/IconCircleList"/>
    <dgm:cxn modelId="{CF3C2EEC-0900-4967-B008-88EC3852D280}" type="presParOf" srcId="{F494983A-1C7A-418F-8757-0C7D26147BA0}" destId="{25A6109D-BB3A-4D79-A757-4067B006CA3A}" srcOrd="5" destOrd="0" presId="urn:microsoft.com/office/officeart/2018/2/layout/IconCircleList"/>
    <dgm:cxn modelId="{70692AC6-C2AA-4AF5-9786-A0A25DEE11BE}" type="presParOf" srcId="{F494983A-1C7A-418F-8757-0C7D26147BA0}" destId="{46A97595-99F0-4879-A8AF-F20F15E6E43A}" srcOrd="6" destOrd="0" presId="urn:microsoft.com/office/officeart/2018/2/layout/IconCircleList"/>
    <dgm:cxn modelId="{0283E5FE-49EE-4DBC-A450-754A842CF32F}" type="presParOf" srcId="{46A97595-99F0-4879-A8AF-F20F15E6E43A}" destId="{021ADF95-5F65-4779-82E0-DAEA8505C395}" srcOrd="0" destOrd="0" presId="urn:microsoft.com/office/officeart/2018/2/layout/IconCircleList"/>
    <dgm:cxn modelId="{154EFFC2-344C-4928-BAB5-FC8A4AF65690}" type="presParOf" srcId="{46A97595-99F0-4879-A8AF-F20F15E6E43A}" destId="{DCF8A22B-23A7-469B-8830-753E7503DEF9}" srcOrd="1" destOrd="0" presId="urn:microsoft.com/office/officeart/2018/2/layout/IconCircleList"/>
    <dgm:cxn modelId="{F5D9CA02-881D-401E-A6E5-AF99660D790D}" type="presParOf" srcId="{46A97595-99F0-4879-A8AF-F20F15E6E43A}" destId="{D4D6A953-905C-48E1-8307-F9CEF3F904D2}" srcOrd="2" destOrd="0" presId="urn:microsoft.com/office/officeart/2018/2/layout/IconCircleList"/>
    <dgm:cxn modelId="{D6384B17-9079-49A5-8E94-32BBA71E398C}" type="presParOf" srcId="{46A97595-99F0-4879-A8AF-F20F15E6E43A}" destId="{EF64C7B3-16F3-4B24-BB8C-9C831A8CE122}" srcOrd="3" destOrd="0" presId="urn:microsoft.com/office/officeart/2018/2/layout/IconCircleList"/>
    <dgm:cxn modelId="{B32A3B0A-BB23-47B0-83C5-C7BC99AF238E}" type="presParOf" srcId="{F494983A-1C7A-418F-8757-0C7D26147BA0}" destId="{74BB59CE-FB97-4EC5-884B-A5A40718C378}" srcOrd="7" destOrd="0" presId="urn:microsoft.com/office/officeart/2018/2/layout/IconCircleList"/>
    <dgm:cxn modelId="{950E9E9A-1A50-4A77-9AED-D5211E2BE154}" type="presParOf" srcId="{F494983A-1C7A-418F-8757-0C7D26147BA0}" destId="{94F14464-62B7-46C3-A8AD-3BAF8846AFD8}" srcOrd="8" destOrd="0" presId="urn:microsoft.com/office/officeart/2018/2/layout/IconCircleList"/>
    <dgm:cxn modelId="{20BFC500-79AB-49D6-93FF-04022C364BC3}" type="presParOf" srcId="{94F14464-62B7-46C3-A8AD-3BAF8846AFD8}" destId="{4C743E98-8394-4B5D-92AF-CD889AF75BD8}" srcOrd="0" destOrd="0" presId="urn:microsoft.com/office/officeart/2018/2/layout/IconCircleList"/>
    <dgm:cxn modelId="{F934357B-9C2E-432C-9603-4D7A0F242230}" type="presParOf" srcId="{94F14464-62B7-46C3-A8AD-3BAF8846AFD8}" destId="{5030245F-E1ED-4FB5-94EE-64299B5877EC}" srcOrd="1" destOrd="0" presId="urn:microsoft.com/office/officeart/2018/2/layout/IconCircleList"/>
    <dgm:cxn modelId="{CE609E4A-C56A-4AFE-80A4-41E34D0632ED}" type="presParOf" srcId="{94F14464-62B7-46C3-A8AD-3BAF8846AFD8}" destId="{612FF220-EECE-4D69-BBBC-6507717F5665}" srcOrd="2" destOrd="0" presId="urn:microsoft.com/office/officeart/2018/2/layout/IconCircleList"/>
    <dgm:cxn modelId="{D2E72328-42AE-4036-85D4-DD25394D87B8}" type="presParOf" srcId="{94F14464-62B7-46C3-A8AD-3BAF8846AFD8}" destId="{9126D58A-AF35-4795-992D-C3E07039BE3B}" srcOrd="3" destOrd="0" presId="urn:microsoft.com/office/officeart/2018/2/layout/IconCircleList"/>
    <dgm:cxn modelId="{7775A17C-6221-4241-B63A-4463C2431AFA}" type="presParOf" srcId="{F494983A-1C7A-418F-8757-0C7D26147BA0}" destId="{1C7F331A-2762-4964-8C91-03D5B05CA010}" srcOrd="9" destOrd="0" presId="urn:microsoft.com/office/officeart/2018/2/layout/IconCircleList"/>
    <dgm:cxn modelId="{3EF67034-6735-41E8-BA1D-012C8B15333A}" type="presParOf" srcId="{F494983A-1C7A-418F-8757-0C7D26147BA0}" destId="{64F02BA1-F07B-4776-8CF0-9B7960D5B8FE}" srcOrd="10" destOrd="0" presId="urn:microsoft.com/office/officeart/2018/2/layout/IconCircleList"/>
    <dgm:cxn modelId="{90D6AC7C-817D-481A-9F93-E4E0DC7A05C9}" type="presParOf" srcId="{64F02BA1-F07B-4776-8CF0-9B7960D5B8FE}" destId="{517E06EC-9FF1-4679-B2A3-F7B727FE0316}" srcOrd="0" destOrd="0" presId="urn:microsoft.com/office/officeart/2018/2/layout/IconCircleList"/>
    <dgm:cxn modelId="{75C35527-A492-472D-95BD-14117FDD7DD7}" type="presParOf" srcId="{64F02BA1-F07B-4776-8CF0-9B7960D5B8FE}" destId="{A069A99E-3792-4603-A296-1FE42B8ED96D}" srcOrd="1" destOrd="0" presId="urn:microsoft.com/office/officeart/2018/2/layout/IconCircleList"/>
    <dgm:cxn modelId="{CFA6E9E1-5FE9-4381-8C97-4C3631777367}" type="presParOf" srcId="{64F02BA1-F07B-4776-8CF0-9B7960D5B8FE}" destId="{67EEB205-DE90-4ED7-BFD0-2D23D50F7483}" srcOrd="2" destOrd="0" presId="urn:microsoft.com/office/officeart/2018/2/layout/IconCircleList"/>
    <dgm:cxn modelId="{00110E2B-263B-4D51-BDC4-E8EA6BF4DC61}" type="presParOf" srcId="{64F02BA1-F07B-4776-8CF0-9B7960D5B8FE}" destId="{52C62B33-BCC5-4ADE-9CEE-BCBC32A0EA1D}"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0773B63B-EBB9-4BEE-9CF3-94B0639B3639}" type="doc">
      <dgm:prSet loTypeId="urn:microsoft.com/office/officeart/2008/layout/PictureLineup" loCatId="picture" qsTypeId="urn:microsoft.com/office/officeart/2005/8/quickstyle/simple1" qsCatId="simple" csTypeId="urn:microsoft.com/office/officeart/2005/8/colors/accent1_2" csCatId="accent1" phldr="1"/>
      <dgm:spPr/>
      <dgm:t>
        <a:bodyPr/>
        <a:lstStyle/>
        <a:p>
          <a:endParaRPr lang="en-US"/>
        </a:p>
      </dgm:t>
    </dgm:pt>
    <dgm:pt modelId="{3DD74387-26D4-4BCB-820C-EDDF1A4B408F}">
      <dgm:prSet phldrT="[Text]"/>
      <dgm:spPr/>
      <dgm:t>
        <a:bodyPr/>
        <a:lstStyle/>
        <a:p>
          <a:pPr>
            <a:buFont typeface="Arial" panose="020B0604020202020204" pitchFamily="34" charset="0"/>
            <a:buChar char="•"/>
          </a:pPr>
          <a:r>
            <a:rPr lang="en-US"/>
            <a:t>Development is moving from environment centric to </a:t>
          </a:r>
          <a:r>
            <a:rPr lang="en-US" b="1"/>
            <a:t>source control centric</a:t>
          </a:r>
          <a:r>
            <a:rPr lang="en-US"/>
            <a:t>, Just like every other dev project you’ve ever been associated with</a:t>
          </a:r>
        </a:p>
      </dgm:t>
    </dgm:pt>
    <dgm:pt modelId="{EFCB2F0E-D0C4-41B4-B25D-053CE1476F39}" type="parTrans" cxnId="{C40DBBD9-B031-45A7-B996-151DAB487976}">
      <dgm:prSet/>
      <dgm:spPr/>
      <dgm:t>
        <a:bodyPr/>
        <a:lstStyle/>
        <a:p>
          <a:endParaRPr lang="en-US"/>
        </a:p>
      </dgm:t>
    </dgm:pt>
    <dgm:pt modelId="{C3A9EDA3-60FE-4A91-B6AD-E6DC0B9BCCD9}" type="sibTrans" cxnId="{C40DBBD9-B031-45A7-B996-151DAB487976}">
      <dgm:prSet/>
      <dgm:spPr/>
      <dgm:t>
        <a:bodyPr/>
        <a:lstStyle/>
        <a:p>
          <a:endParaRPr lang="en-US"/>
        </a:p>
      </dgm:t>
    </dgm:pt>
    <dgm:pt modelId="{68BB35E5-214B-4198-A1D8-54C01A06AB67}">
      <dgm:prSet/>
      <dgm:spPr/>
      <dgm:t>
        <a:bodyPr/>
        <a:lstStyle/>
        <a:p>
          <a:r>
            <a:rPr lang="en-US" b="1"/>
            <a:t>Unmanaged</a:t>
          </a:r>
          <a:r>
            <a:rPr lang="en-US"/>
            <a:t> Solutions are for </a:t>
          </a:r>
          <a:r>
            <a:rPr lang="en-US" b="1"/>
            <a:t>development only</a:t>
          </a:r>
          <a:r>
            <a:rPr lang="en-US"/>
            <a:t>.  Only Managed Solutions are deployed to non-dev orgs</a:t>
          </a:r>
        </a:p>
      </dgm:t>
    </dgm:pt>
    <dgm:pt modelId="{AF4D29B2-A99E-4654-9BEF-2F8A6134B33F}" type="parTrans" cxnId="{3ED63E90-E814-4076-BFF8-FBE6E9224D8E}">
      <dgm:prSet/>
      <dgm:spPr/>
      <dgm:t>
        <a:bodyPr/>
        <a:lstStyle/>
        <a:p>
          <a:endParaRPr lang="en-US"/>
        </a:p>
      </dgm:t>
    </dgm:pt>
    <dgm:pt modelId="{71E2121B-7B8C-4E04-88A9-86B5C91A16FC}" type="sibTrans" cxnId="{3ED63E90-E814-4076-BFF8-FBE6E9224D8E}">
      <dgm:prSet/>
      <dgm:spPr/>
      <dgm:t>
        <a:bodyPr/>
        <a:lstStyle/>
        <a:p>
          <a:endParaRPr lang="en-US"/>
        </a:p>
      </dgm:t>
    </dgm:pt>
    <dgm:pt modelId="{3F8F5B76-9F0E-4573-97D4-EB5A40AA836F}">
      <dgm:prSet/>
      <dgm:spPr/>
      <dgm:t>
        <a:bodyPr/>
        <a:lstStyle/>
        <a:p>
          <a:r>
            <a:rPr lang="en-US" b="1"/>
            <a:t>Don’t wait to automate!</a:t>
          </a:r>
        </a:p>
      </dgm:t>
    </dgm:pt>
    <dgm:pt modelId="{DF5D6AB7-AAE4-44B5-B68C-4D217B2E0774}" type="parTrans" cxnId="{EDE43A38-BE00-4DAE-A6AD-0B110457323E}">
      <dgm:prSet/>
      <dgm:spPr/>
      <dgm:t>
        <a:bodyPr/>
        <a:lstStyle/>
        <a:p>
          <a:endParaRPr lang="en-US"/>
        </a:p>
      </dgm:t>
    </dgm:pt>
    <dgm:pt modelId="{196D3744-D21A-4BA2-9FDF-F73D3B68DFF9}" type="sibTrans" cxnId="{EDE43A38-BE00-4DAE-A6AD-0B110457323E}">
      <dgm:prSet/>
      <dgm:spPr/>
      <dgm:t>
        <a:bodyPr/>
        <a:lstStyle/>
        <a:p>
          <a:endParaRPr lang="en-US"/>
        </a:p>
      </dgm:t>
    </dgm:pt>
    <dgm:pt modelId="{363E87DD-0D4B-463E-AA72-7DBA21DE311B}">
      <dgm:prSet/>
      <dgm:spPr/>
      <dgm:t>
        <a:bodyPr/>
        <a:lstStyle/>
        <a:p>
          <a:r>
            <a:rPr lang="en-US"/>
            <a:t>Build </a:t>
          </a:r>
          <a:r>
            <a:rPr lang="en-US" b="1"/>
            <a:t>automation</a:t>
          </a:r>
          <a:r>
            <a:rPr lang="en-US"/>
            <a:t> starts </a:t>
          </a:r>
          <a:r>
            <a:rPr lang="en-US" b="1"/>
            <a:t>before</a:t>
          </a:r>
          <a:r>
            <a:rPr lang="en-US"/>
            <a:t> any </a:t>
          </a:r>
          <a:r>
            <a:rPr lang="en-US" b="1"/>
            <a:t>customizations</a:t>
          </a:r>
          <a:r>
            <a:rPr lang="en-US"/>
            <a:t> or code is developed</a:t>
          </a:r>
        </a:p>
      </dgm:t>
    </dgm:pt>
    <dgm:pt modelId="{C6B86186-6F27-4C07-BEE6-6E428923FF61}" type="parTrans" cxnId="{2F17A283-B2D9-4F24-B366-66C055934E00}">
      <dgm:prSet/>
      <dgm:spPr/>
      <dgm:t>
        <a:bodyPr/>
        <a:lstStyle/>
        <a:p>
          <a:endParaRPr lang="en-US"/>
        </a:p>
      </dgm:t>
    </dgm:pt>
    <dgm:pt modelId="{F7626461-EC2A-44EF-9A22-400C549BC86A}" type="sibTrans" cxnId="{2F17A283-B2D9-4F24-B366-66C055934E00}">
      <dgm:prSet/>
      <dgm:spPr/>
      <dgm:t>
        <a:bodyPr/>
        <a:lstStyle/>
        <a:p>
          <a:endParaRPr lang="en-US"/>
        </a:p>
      </dgm:t>
    </dgm:pt>
    <dgm:pt modelId="{45B6F00B-9FDB-40E8-9AC5-655E6AC435C5}" type="pres">
      <dgm:prSet presAssocID="{0773B63B-EBB9-4BEE-9CF3-94B0639B3639}" presName="Name0" presStyleCnt="0">
        <dgm:presLayoutVars>
          <dgm:chMax/>
          <dgm:chPref/>
          <dgm:dir/>
          <dgm:animLvl val="lvl"/>
          <dgm:resizeHandles val="exact"/>
        </dgm:presLayoutVars>
      </dgm:prSet>
      <dgm:spPr/>
    </dgm:pt>
    <dgm:pt modelId="{9F659EBC-170C-4C95-B10F-77F979196E2F}" type="pres">
      <dgm:prSet presAssocID="{3DD74387-26D4-4BCB-820C-EDDF1A4B408F}" presName="composite" presStyleCnt="0"/>
      <dgm:spPr/>
    </dgm:pt>
    <dgm:pt modelId="{A8C8584A-76CA-4A8C-99E1-AA9C9AD85A5B}" type="pres">
      <dgm:prSet presAssocID="{3DD74387-26D4-4BCB-820C-EDDF1A4B408F}" presName="Image" presStyleLbl="alignNode1" presStyleIdx="0" presStyleCnt="4"/>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Run"/>
        </a:ext>
      </dgm:extLst>
    </dgm:pt>
    <dgm:pt modelId="{59D1E312-52C0-4327-AB1E-987BF8C45562}" type="pres">
      <dgm:prSet presAssocID="{3DD74387-26D4-4BCB-820C-EDDF1A4B408F}" presName="Accent" presStyleLbl="parChTrans1D1" presStyleIdx="0" presStyleCnt="4"/>
      <dgm:spPr>
        <a:ln>
          <a:noFill/>
        </a:ln>
      </dgm:spPr>
    </dgm:pt>
    <dgm:pt modelId="{A7494381-851A-43EB-B205-DB8EEEE116E8}" type="pres">
      <dgm:prSet presAssocID="{3DD74387-26D4-4BCB-820C-EDDF1A4B408F}" presName="Parent" presStyleLbl="revTx" presStyleIdx="0" presStyleCnt="4" custScaleX="141221">
        <dgm:presLayoutVars>
          <dgm:chMax val="0"/>
          <dgm:chPref val="0"/>
          <dgm:bulletEnabled val="1"/>
        </dgm:presLayoutVars>
      </dgm:prSet>
      <dgm:spPr/>
    </dgm:pt>
    <dgm:pt modelId="{6AA6CFC1-67CA-4614-A431-2251A4D53272}" type="pres">
      <dgm:prSet presAssocID="{C3A9EDA3-60FE-4A91-B6AD-E6DC0B9BCCD9}" presName="sibTrans" presStyleCnt="0"/>
      <dgm:spPr/>
    </dgm:pt>
    <dgm:pt modelId="{BE52EBA1-C500-4BEE-915D-3C4A81673DA0}" type="pres">
      <dgm:prSet presAssocID="{68BB35E5-214B-4198-A1D8-54C01A06AB67}" presName="composite" presStyleCnt="0"/>
      <dgm:spPr/>
    </dgm:pt>
    <dgm:pt modelId="{534D0BB1-F87E-4139-A848-4AA919ED9A76}" type="pres">
      <dgm:prSet presAssocID="{68BB35E5-214B-4198-A1D8-54C01A06AB67}" presName="Image" presStyleLbl="alignNode1" presStyleIdx="1" presStyleCnt="4" custScaleX="99844" custScaleY="99844" custLinFactNeighborX="2170" custLinFactNeighborY="-1560"/>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Puzzle pieces"/>
        </a:ext>
      </dgm:extLst>
    </dgm:pt>
    <dgm:pt modelId="{9B830665-B7C7-4ADA-B058-B43C73C57EF8}" type="pres">
      <dgm:prSet presAssocID="{68BB35E5-214B-4198-A1D8-54C01A06AB67}" presName="Accent" presStyleLbl="parChTrans1D1" presStyleIdx="1" presStyleCnt="4"/>
      <dgm:spPr>
        <a:ln>
          <a:noFill/>
        </a:ln>
      </dgm:spPr>
    </dgm:pt>
    <dgm:pt modelId="{A6C92702-7DA4-42B2-BD58-F31F6E219CCD}" type="pres">
      <dgm:prSet presAssocID="{68BB35E5-214B-4198-A1D8-54C01A06AB67}" presName="Parent" presStyleLbl="revTx" presStyleIdx="1" presStyleCnt="4" custScaleX="128639" custLinFactNeighborX="1230">
        <dgm:presLayoutVars>
          <dgm:chMax val="0"/>
          <dgm:chPref val="0"/>
          <dgm:bulletEnabled val="1"/>
        </dgm:presLayoutVars>
      </dgm:prSet>
      <dgm:spPr/>
    </dgm:pt>
    <dgm:pt modelId="{5781B848-758A-4CDE-B609-54B7A0719B64}" type="pres">
      <dgm:prSet presAssocID="{71E2121B-7B8C-4E04-88A9-86B5C91A16FC}" presName="sibTrans" presStyleCnt="0"/>
      <dgm:spPr/>
    </dgm:pt>
    <dgm:pt modelId="{128D659F-F215-4740-81C4-316952449271}" type="pres">
      <dgm:prSet presAssocID="{3F8F5B76-9F0E-4573-97D4-EB5A40AA836F}" presName="composite" presStyleCnt="0"/>
      <dgm:spPr/>
    </dgm:pt>
    <dgm:pt modelId="{20EAA91B-D631-4660-A779-2A1B8691C32A}" type="pres">
      <dgm:prSet presAssocID="{3F8F5B76-9F0E-4573-97D4-EB5A40AA836F}" presName="Image" presStyleLbl="alignNode1" presStyleIdx="2" presStyleCnt="4"/>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Hourglass"/>
        </a:ext>
      </dgm:extLst>
    </dgm:pt>
    <dgm:pt modelId="{BF9F48B6-C940-400F-B975-79B83F5EEB58}" type="pres">
      <dgm:prSet presAssocID="{3F8F5B76-9F0E-4573-97D4-EB5A40AA836F}" presName="Accent" presStyleLbl="parChTrans1D1" presStyleIdx="2" presStyleCnt="4"/>
      <dgm:spPr>
        <a:ln>
          <a:noFill/>
        </a:ln>
      </dgm:spPr>
    </dgm:pt>
    <dgm:pt modelId="{691BDCDF-F009-4DD0-946A-1A748B8E4D50}" type="pres">
      <dgm:prSet presAssocID="{3F8F5B76-9F0E-4573-97D4-EB5A40AA836F}" presName="Parent" presStyleLbl="revTx" presStyleIdx="2" presStyleCnt="4" custScaleX="127556">
        <dgm:presLayoutVars>
          <dgm:chMax val="0"/>
          <dgm:chPref val="0"/>
          <dgm:bulletEnabled val="1"/>
        </dgm:presLayoutVars>
      </dgm:prSet>
      <dgm:spPr/>
    </dgm:pt>
    <dgm:pt modelId="{B16842C5-310A-42E6-BB1A-21676DF71F2E}" type="pres">
      <dgm:prSet presAssocID="{196D3744-D21A-4BA2-9FDF-F73D3B68DFF9}" presName="sibTrans" presStyleCnt="0"/>
      <dgm:spPr/>
    </dgm:pt>
    <dgm:pt modelId="{2C965491-3FE6-4A8B-9E7F-AF5336D7DF70}" type="pres">
      <dgm:prSet presAssocID="{363E87DD-0D4B-463E-AA72-7DBA21DE311B}" presName="composite" presStyleCnt="0"/>
      <dgm:spPr/>
    </dgm:pt>
    <dgm:pt modelId="{CB8D5EBD-1524-48AC-B7F7-8CD86292E7AD}" type="pres">
      <dgm:prSet presAssocID="{363E87DD-0D4B-463E-AA72-7DBA21DE311B}" presName="Image" presStyleLbl="alignNode1" presStyleIdx="3" presStyleCnt="4"/>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Head with gears"/>
        </a:ext>
      </dgm:extLst>
    </dgm:pt>
    <dgm:pt modelId="{54295F78-6474-441F-89B5-CDA3C1D9EEB1}" type="pres">
      <dgm:prSet presAssocID="{363E87DD-0D4B-463E-AA72-7DBA21DE311B}" presName="Accent" presStyleLbl="parChTrans1D1" presStyleIdx="3" presStyleCnt="4"/>
      <dgm:spPr>
        <a:ln>
          <a:noFill/>
        </a:ln>
      </dgm:spPr>
    </dgm:pt>
    <dgm:pt modelId="{4B3544B5-C762-40CD-9D14-F99FB091F880}" type="pres">
      <dgm:prSet presAssocID="{363E87DD-0D4B-463E-AA72-7DBA21DE311B}" presName="Parent" presStyleLbl="revTx" presStyleIdx="3" presStyleCnt="4">
        <dgm:presLayoutVars>
          <dgm:chMax val="0"/>
          <dgm:chPref val="0"/>
          <dgm:bulletEnabled val="1"/>
        </dgm:presLayoutVars>
      </dgm:prSet>
      <dgm:spPr/>
    </dgm:pt>
  </dgm:ptLst>
  <dgm:cxnLst>
    <dgm:cxn modelId="{EDE43A38-BE00-4DAE-A6AD-0B110457323E}" srcId="{0773B63B-EBB9-4BEE-9CF3-94B0639B3639}" destId="{3F8F5B76-9F0E-4573-97D4-EB5A40AA836F}" srcOrd="2" destOrd="0" parTransId="{DF5D6AB7-AAE4-44B5-B68C-4D217B2E0774}" sibTransId="{196D3744-D21A-4BA2-9FDF-F73D3B68DFF9}"/>
    <dgm:cxn modelId="{7CF5BD67-0983-4D98-B388-B6C5B90F3843}" type="presOf" srcId="{3DD74387-26D4-4BCB-820C-EDDF1A4B408F}" destId="{A7494381-851A-43EB-B205-DB8EEEE116E8}" srcOrd="0" destOrd="0" presId="urn:microsoft.com/office/officeart/2008/layout/PictureLineup"/>
    <dgm:cxn modelId="{67A5666A-4BF4-4040-A1E8-55731E039F55}" type="presOf" srcId="{3F8F5B76-9F0E-4573-97D4-EB5A40AA836F}" destId="{691BDCDF-F009-4DD0-946A-1A748B8E4D50}" srcOrd="0" destOrd="0" presId="urn:microsoft.com/office/officeart/2008/layout/PictureLineup"/>
    <dgm:cxn modelId="{ABE84F79-4278-4D91-A103-2A54DACB9230}" type="presOf" srcId="{68BB35E5-214B-4198-A1D8-54C01A06AB67}" destId="{A6C92702-7DA4-42B2-BD58-F31F6E219CCD}" srcOrd="0" destOrd="0" presId="urn:microsoft.com/office/officeart/2008/layout/PictureLineup"/>
    <dgm:cxn modelId="{2F17A283-B2D9-4F24-B366-66C055934E00}" srcId="{0773B63B-EBB9-4BEE-9CF3-94B0639B3639}" destId="{363E87DD-0D4B-463E-AA72-7DBA21DE311B}" srcOrd="3" destOrd="0" parTransId="{C6B86186-6F27-4C07-BEE6-6E428923FF61}" sibTransId="{F7626461-EC2A-44EF-9A22-400C549BC86A}"/>
    <dgm:cxn modelId="{3ED63E90-E814-4076-BFF8-FBE6E9224D8E}" srcId="{0773B63B-EBB9-4BEE-9CF3-94B0639B3639}" destId="{68BB35E5-214B-4198-A1D8-54C01A06AB67}" srcOrd="1" destOrd="0" parTransId="{AF4D29B2-A99E-4654-9BEF-2F8A6134B33F}" sibTransId="{71E2121B-7B8C-4E04-88A9-86B5C91A16FC}"/>
    <dgm:cxn modelId="{13D50AC2-D466-47A0-B28C-647971DBAC20}" type="presOf" srcId="{0773B63B-EBB9-4BEE-9CF3-94B0639B3639}" destId="{45B6F00B-9FDB-40E8-9AC5-655E6AC435C5}" srcOrd="0" destOrd="0" presId="urn:microsoft.com/office/officeart/2008/layout/PictureLineup"/>
    <dgm:cxn modelId="{C40DBBD9-B031-45A7-B996-151DAB487976}" srcId="{0773B63B-EBB9-4BEE-9CF3-94B0639B3639}" destId="{3DD74387-26D4-4BCB-820C-EDDF1A4B408F}" srcOrd="0" destOrd="0" parTransId="{EFCB2F0E-D0C4-41B4-B25D-053CE1476F39}" sibTransId="{C3A9EDA3-60FE-4A91-B6AD-E6DC0B9BCCD9}"/>
    <dgm:cxn modelId="{C37636E6-34BA-4E18-A304-ABF18578A9D1}" type="presOf" srcId="{363E87DD-0D4B-463E-AA72-7DBA21DE311B}" destId="{4B3544B5-C762-40CD-9D14-F99FB091F880}" srcOrd="0" destOrd="0" presId="urn:microsoft.com/office/officeart/2008/layout/PictureLineup"/>
    <dgm:cxn modelId="{3ED3A236-9358-4C35-B1B2-C13C37289365}" type="presParOf" srcId="{45B6F00B-9FDB-40E8-9AC5-655E6AC435C5}" destId="{9F659EBC-170C-4C95-B10F-77F979196E2F}" srcOrd="0" destOrd="0" presId="urn:microsoft.com/office/officeart/2008/layout/PictureLineup"/>
    <dgm:cxn modelId="{6C004959-2FCA-48E7-A5BA-73C98D8DDC11}" type="presParOf" srcId="{9F659EBC-170C-4C95-B10F-77F979196E2F}" destId="{A8C8584A-76CA-4A8C-99E1-AA9C9AD85A5B}" srcOrd="0" destOrd="0" presId="urn:microsoft.com/office/officeart/2008/layout/PictureLineup"/>
    <dgm:cxn modelId="{5652DA5C-755F-49E9-B7E4-B5CDC5C05357}" type="presParOf" srcId="{9F659EBC-170C-4C95-B10F-77F979196E2F}" destId="{59D1E312-52C0-4327-AB1E-987BF8C45562}" srcOrd="1" destOrd="0" presId="urn:microsoft.com/office/officeart/2008/layout/PictureLineup"/>
    <dgm:cxn modelId="{967EBC89-C532-4163-93DE-A1A3E105E9B3}" type="presParOf" srcId="{9F659EBC-170C-4C95-B10F-77F979196E2F}" destId="{A7494381-851A-43EB-B205-DB8EEEE116E8}" srcOrd="2" destOrd="0" presId="urn:microsoft.com/office/officeart/2008/layout/PictureLineup"/>
    <dgm:cxn modelId="{16364792-31A8-41D3-9A35-16637DCF4A3F}" type="presParOf" srcId="{45B6F00B-9FDB-40E8-9AC5-655E6AC435C5}" destId="{6AA6CFC1-67CA-4614-A431-2251A4D53272}" srcOrd="1" destOrd="0" presId="urn:microsoft.com/office/officeart/2008/layout/PictureLineup"/>
    <dgm:cxn modelId="{4AA825E2-90B3-4D4D-A9B9-9FBCC4D21406}" type="presParOf" srcId="{45B6F00B-9FDB-40E8-9AC5-655E6AC435C5}" destId="{BE52EBA1-C500-4BEE-915D-3C4A81673DA0}" srcOrd="2" destOrd="0" presId="urn:microsoft.com/office/officeart/2008/layout/PictureLineup"/>
    <dgm:cxn modelId="{F93B3F76-E9C7-4C51-A23C-E85C111B2A9D}" type="presParOf" srcId="{BE52EBA1-C500-4BEE-915D-3C4A81673DA0}" destId="{534D0BB1-F87E-4139-A848-4AA919ED9A76}" srcOrd="0" destOrd="0" presId="urn:microsoft.com/office/officeart/2008/layout/PictureLineup"/>
    <dgm:cxn modelId="{09C0C474-654C-4F4C-88F5-9E1A0BDA7979}" type="presParOf" srcId="{BE52EBA1-C500-4BEE-915D-3C4A81673DA0}" destId="{9B830665-B7C7-4ADA-B058-B43C73C57EF8}" srcOrd="1" destOrd="0" presId="urn:microsoft.com/office/officeart/2008/layout/PictureLineup"/>
    <dgm:cxn modelId="{8EC257F5-F62A-4BDF-A34F-AF227760534F}" type="presParOf" srcId="{BE52EBA1-C500-4BEE-915D-3C4A81673DA0}" destId="{A6C92702-7DA4-42B2-BD58-F31F6E219CCD}" srcOrd="2" destOrd="0" presId="urn:microsoft.com/office/officeart/2008/layout/PictureLineup"/>
    <dgm:cxn modelId="{4A4284BC-4FD2-4FE1-B0FF-5B598D3F828B}" type="presParOf" srcId="{45B6F00B-9FDB-40E8-9AC5-655E6AC435C5}" destId="{5781B848-758A-4CDE-B609-54B7A0719B64}" srcOrd="3" destOrd="0" presId="urn:microsoft.com/office/officeart/2008/layout/PictureLineup"/>
    <dgm:cxn modelId="{3E294319-6727-43C0-97F1-ADC0C8D2BBAE}" type="presParOf" srcId="{45B6F00B-9FDB-40E8-9AC5-655E6AC435C5}" destId="{128D659F-F215-4740-81C4-316952449271}" srcOrd="4" destOrd="0" presId="urn:microsoft.com/office/officeart/2008/layout/PictureLineup"/>
    <dgm:cxn modelId="{FED251FD-54CF-48B2-8D57-C06852E952CB}" type="presParOf" srcId="{128D659F-F215-4740-81C4-316952449271}" destId="{20EAA91B-D631-4660-A779-2A1B8691C32A}" srcOrd="0" destOrd="0" presId="urn:microsoft.com/office/officeart/2008/layout/PictureLineup"/>
    <dgm:cxn modelId="{9037D78A-896C-4CBF-817F-BCD8E7EA181D}" type="presParOf" srcId="{128D659F-F215-4740-81C4-316952449271}" destId="{BF9F48B6-C940-400F-B975-79B83F5EEB58}" srcOrd="1" destOrd="0" presId="urn:microsoft.com/office/officeart/2008/layout/PictureLineup"/>
    <dgm:cxn modelId="{CDF41D22-EF14-4AD9-B314-ED9938B15A90}" type="presParOf" srcId="{128D659F-F215-4740-81C4-316952449271}" destId="{691BDCDF-F009-4DD0-946A-1A748B8E4D50}" srcOrd="2" destOrd="0" presId="urn:microsoft.com/office/officeart/2008/layout/PictureLineup"/>
    <dgm:cxn modelId="{27F1C23E-E13B-4051-B85A-987048B0DCE1}" type="presParOf" srcId="{45B6F00B-9FDB-40E8-9AC5-655E6AC435C5}" destId="{B16842C5-310A-42E6-BB1A-21676DF71F2E}" srcOrd="5" destOrd="0" presId="urn:microsoft.com/office/officeart/2008/layout/PictureLineup"/>
    <dgm:cxn modelId="{ADF5AF37-27AD-4DED-90D6-4E3C53138075}" type="presParOf" srcId="{45B6F00B-9FDB-40E8-9AC5-655E6AC435C5}" destId="{2C965491-3FE6-4A8B-9E7F-AF5336D7DF70}" srcOrd="6" destOrd="0" presId="urn:microsoft.com/office/officeart/2008/layout/PictureLineup"/>
    <dgm:cxn modelId="{D0AB3068-2299-47C9-A661-DA301458B4F8}" type="presParOf" srcId="{2C965491-3FE6-4A8B-9E7F-AF5336D7DF70}" destId="{CB8D5EBD-1524-48AC-B7F7-8CD86292E7AD}" srcOrd="0" destOrd="0" presId="urn:microsoft.com/office/officeart/2008/layout/PictureLineup"/>
    <dgm:cxn modelId="{E29E7FF6-F9E2-4BED-B82F-2ED5B65A7908}" type="presParOf" srcId="{2C965491-3FE6-4A8B-9E7F-AF5336D7DF70}" destId="{54295F78-6474-441F-89B5-CDA3C1D9EEB1}" srcOrd="1" destOrd="0" presId="urn:microsoft.com/office/officeart/2008/layout/PictureLineup"/>
    <dgm:cxn modelId="{101D7C14-3D57-46C4-8D13-A6DECB6AD945}" type="presParOf" srcId="{2C965491-3FE6-4A8B-9E7F-AF5336D7DF70}" destId="{4B3544B5-C762-40CD-9D14-F99FB091F880}" srcOrd="2" destOrd="0" presId="urn:microsoft.com/office/officeart/2008/layout/PictureLineup"/>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BF4F62CB-4992-4E7A-B777-874C697991A5}" type="doc">
      <dgm:prSet loTypeId="urn:microsoft.com/office/officeart/2005/8/layout/chevron1" loCatId="process" qsTypeId="urn:microsoft.com/office/officeart/2005/8/quickstyle/simple1" qsCatId="simple" csTypeId="urn:microsoft.com/office/officeart/2005/8/colors/accent2_2" csCatId="accent2" phldr="1"/>
      <dgm:spPr/>
    </dgm:pt>
    <dgm:pt modelId="{4CE70675-3554-4958-9BAD-5681C40ADCEC}">
      <dgm:prSet phldrT="[Text]"/>
      <dgm:spPr/>
      <dgm:t>
        <a:bodyPr/>
        <a:lstStyle/>
        <a:p>
          <a:r>
            <a:rPr lang="en-US"/>
            <a:t>Coordinate with makers</a:t>
          </a:r>
        </a:p>
      </dgm:t>
    </dgm:pt>
    <dgm:pt modelId="{A1D3B125-5610-46A8-9A53-8B84B96F1697}" type="parTrans" cxnId="{5FD69FB7-33E6-49E3-90AF-C094E6B1C2BB}">
      <dgm:prSet/>
      <dgm:spPr/>
      <dgm:t>
        <a:bodyPr/>
        <a:lstStyle/>
        <a:p>
          <a:endParaRPr lang="en-US"/>
        </a:p>
      </dgm:t>
    </dgm:pt>
    <dgm:pt modelId="{8700FF82-3959-429B-B789-9E339203ED9C}" type="sibTrans" cxnId="{5FD69FB7-33E6-49E3-90AF-C094E6B1C2BB}">
      <dgm:prSet/>
      <dgm:spPr/>
      <dgm:t>
        <a:bodyPr/>
        <a:lstStyle/>
        <a:p>
          <a:endParaRPr lang="en-US"/>
        </a:p>
      </dgm:t>
    </dgm:pt>
    <dgm:pt modelId="{6E8ECCA6-A116-46FE-BFA0-B87426021C77}">
      <dgm:prSet phldrT="[Text]"/>
      <dgm:spPr/>
      <dgm:t>
        <a:bodyPr/>
        <a:lstStyle/>
        <a:p>
          <a:r>
            <a:rPr lang="en-US"/>
            <a:t>Export from development</a:t>
          </a:r>
        </a:p>
      </dgm:t>
    </dgm:pt>
    <dgm:pt modelId="{B90C0318-D8C2-4398-A437-73DC303FAB43}" type="parTrans" cxnId="{C05E957F-1E09-46AC-BECE-5DBE4DDA1F3A}">
      <dgm:prSet/>
      <dgm:spPr/>
      <dgm:t>
        <a:bodyPr/>
        <a:lstStyle/>
        <a:p>
          <a:endParaRPr lang="en-US"/>
        </a:p>
      </dgm:t>
    </dgm:pt>
    <dgm:pt modelId="{C8D9B45A-D987-405C-B227-F328AF6F3E34}" type="sibTrans" cxnId="{C05E957F-1E09-46AC-BECE-5DBE4DDA1F3A}">
      <dgm:prSet/>
      <dgm:spPr/>
      <dgm:t>
        <a:bodyPr/>
        <a:lstStyle/>
        <a:p>
          <a:endParaRPr lang="en-US"/>
        </a:p>
      </dgm:t>
    </dgm:pt>
    <dgm:pt modelId="{C690E29B-805B-48FD-AF85-3070645652F5}">
      <dgm:prSet phldrT="[Text]"/>
      <dgm:spPr/>
      <dgm:t>
        <a:bodyPr/>
        <a:lstStyle/>
        <a:p>
          <a:r>
            <a:rPr lang="en-US"/>
            <a:t>Import to test</a:t>
          </a:r>
        </a:p>
      </dgm:t>
    </dgm:pt>
    <dgm:pt modelId="{A98F13F1-0567-46DB-8227-ECF088B3A0D3}" type="parTrans" cxnId="{1FD63F80-534B-44DA-B17D-8791BB4E7A90}">
      <dgm:prSet/>
      <dgm:spPr/>
      <dgm:t>
        <a:bodyPr/>
        <a:lstStyle/>
        <a:p>
          <a:endParaRPr lang="en-US"/>
        </a:p>
      </dgm:t>
    </dgm:pt>
    <dgm:pt modelId="{EAAD1705-CC45-4C99-8376-3099356EBEF6}" type="sibTrans" cxnId="{1FD63F80-534B-44DA-B17D-8791BB4E7A90}">
      <dgm:prSet/>
      <dgm:spPr/>
      <dgm:t>
        <a:bodyPr/>
        <a:lstStyle/>
        <a:p>
          <a:endParaRPr lang="en-US"/>
        </a:p>
      </dgm:t>
    </dgm:pt>
    <dgm:pt modelId="{5EBFE061-E93A-40FA-8896-0BDD84158F17}">
      <dgm:prSet phldrT="[Text]"/>
      <dgm:spPr/>
      <dgm:t>
        <a:bodyPr/>
        <a:lstStyle/>
        <a:p>
          <a:r>
            <a:rPr lang="en-US"/>
            <a:t>Setup Connections</a:t>
          </a:r>
        </a:p>
      </dgm:t>
    </dgm:pt>
    <dgm:pt modelId="{8E54AE4C-6E0E-4C4B-A95B-A5F89A78BD4A}" type="parTrans" cxnId="{249B096D-E6DB-4D5E-BFA0-4E4FA3A414DD}">
      <dgm:prSet/>
      <dgm:spPr/>
      <dgm:t>
        <a:bodyPr/>
        <a:lstStyle/>
        <a:p>
          <a:endParaRPr lang="en-US"/>
        </a:p>
      </dgm:t>
    </dgm:pt>
    <dgm:pt modelId="{6366A2C1-E89E-4874-A19D-2895D112E876}" type="sibTrans" cxnId="{249B096D-E6DB-4D5E-BFA0-4E4FA3A414DD}">
      <dgm:prSet/>
      <dgm:spPr/>
      <dgm:t>
        <a:bodyPr/>
        <a:lstStyle/>
        <a:p>
          <a:endParaRPr lang="en-US"/>
        </a:p>
      </dgm:t>
    </dgm:pt>
    <dgm:pt modelId="{B0661FF8-AAB8-4BF5-AC9B-3F7A0B0453A4}">
      <dgm:prSet phldrT="[Text]"/>
      <dgm:spPr/>
      <dgm:t>
        <a:bodyPr/>
        <a:lstStyle/>
        <a:p>
          <a:r>
            <a:rPr lang="en-US"/>
            <a:t>Associate Security Roles</a:t>
          </a:r>
        </a:p>
      </dgm:t>
    </dgm:pt>
    <dgm:pt modelId="{509D68DF-526E-4F3B-94C8-ED98A4741365}" type="parTrans" cxnId="{92AF1F19-E9C4-4393-BEAB-E710BD94B6F2}">
      <dgm:prSet/>
      <dgm:spPr/>
      <dgm:t>
        <a:bodyPr/>
        <a:lstStyle/>
        <a:p>
          <a:endParaRPr lang="en-US"/>
        </a:p>
      </dgm:t>
    </dgm:pt>
    <dgm:pt modelId="{0982E602-0374-408B-89F5-B31E32EBF411}" type="sibTrans" cxnId="{92AF1F19-E9C4-4393-BEAB-E710BD94B6F2}">
      <dgm:prSet/>
      <dgm:spPr/>
      <dgm:t>
        <a:bodyPr/>
        <a:lstStyle/>
        <a:p>
          <a:endParaRPr lang="en-US"/>
        </a:p>
      </dgm:t>
    </dgm:pt>
    <dgm:pt modelId="{A4C6C9C0-3458-41F2-B501-1F543F70AB5F}">
      <dgm:prSet phldrT="[Text]"/>
      <dgm:spPr/>
      <dgm:t>
        <a:bodyPr/>
        <a:lstStyle/>
        <a:p>
          <a:r>
            <a:rPr lang="en-US"/>
            <a:t>Share to make available</a:t>
          </a:r>
        </a:p>
      </dgm:t>
    </dgm:pt>
    <dgm:pt modelId="{3BAEE2A0-4550-4F8F-9AAF-DBDBE91042B0}" type="parTrans" cxnId="{C1316806-600B-4725-A557-213F66D89B29}">
      <dgm:prSet/>
      <dgm:spPr/>
      <dgm:t>
        <a:bodyPr/>
        <a:lstStyle/>
        <a:p>
          <a:endParaRPr lang="en-US"/>
        </a:p>
      </dgm:t>
    </dgm:pt>
    <dgm:pt modelId="{404A66D8-DFA3-4061-91CB-F2C5C8E3DDB6}" type="sibTrans" cxnId="{C1316806-600B-4725-A557-213F66D89B29}">
      <dgm:prSet/>
      <dgm:spPr/>
      <dgm:t>
        <a:bodyPr/>
        <a:lstStyle/>
        <a:p>
          <a:endParaRPr lang="en-US"/>
        </a:p>
      </dgm:t>
    </dgm:pt>
    <dgm:pt modelId="{ECD85636-A5F3-42F7-9C45-188FB4E9B886}" type="pres">
      <dgm:prSet presAssocID="{BF4F62CB-4992-4E7A-B777-874C697991A5}" presName="Name0" presStyleCnt="0">
        <dgm:presLayoutVars>
          <dgm:dir/>
          <dgm:animLvl val="lvl"/>
          <dgm:resizeHandles val="exact"/>
        </dgm:presLayoutVars>
      </dgm:prSet>
      <dgm:spPr/>
    </dgm:pt>
    <dgm:pt modelId="{1F2056DD-3B76-4EF8-B4C2-AB97A2A8DB1B}" type="pres">
      <dgm:prSet presAssocID="{4CE70675-3554-4958-9BAD-5681C40ADCEC}" presName="parTxOnly" presStyleLbl="node1" presStyleIdx="0" presStyleCnt="6">
        <dgm:presLayoutVars>
          <dgm:chMax val="0"/>
          <dgm:chPref val="0"/>
          <dgm:bulletEnabled val="1"/>
        </dgm:presLayoutVars>
      </dgm:prSet>
      <dgm:spPr/>
    </dgm:pt>
    <dgm:pt modelId="{5D35E461-EA3C-4F2F-80EC-FB3A50227B2A}" type="pres">
      <dgm:prSet presAssocID="{8700FF82-3959-429B-B789-9E339203ED9C}" presName="parTxOnlySpace" presStyleCnt="0"/>
      <dgm:spPr/>
    </dgm:pt>
    <dgm:pt modelId="{3BC42546-21AE-4C64-92F2-0ED327CD6B5D}" type="pres">
      <dgm:prSet presAssocID="{6E8ECCA6-A116-46FE-BFA0-B87426021C77}" presName="parTxOnly" presStyleLbl="node1" presStyleIdx="1" presStyleCnt="6">
        <dgm:presLayoutVars>
          <dgm:chMax val="0"/>
          <dgm:chPref val="0"/>
          <dgm:bulletEnabled val="1"/>
        </dgm:presLayoutVars>
      </dgm:prSet>
      <dgm:spPr/>
    </dgm:pt>
    <dgm:pt modelId="{E5DB1EB2-E84B-424C-A312-31D155CA53D8}" type="pres">
      <dgm:prSet presAssocID="{C8D9B45A-D987-405C-B227-F328AF6F3E34}" presName="parTxOnlySpace" presStyleCnt="0"/>
      <dgm:spPr/>
    </dgm:pt>
    <dgm:pt modelId="{F6AA3514-B733-421B-AD8B-B41302A62E45}" type="pres">
      <dgm:prSet presAssocID="{C690E29B-805B-48FD-AF85-3070645652F5}" presName="parTxOnly" presStyleLbl="node1" presStyleIdx="2" presStyleCnt="6">
        <dgm:presLayoutVars>
          <dgm:chMax val="0"/>
          <dgm:chPref val="0"/>
          <dgm:bulletEnabled val="1"/>
        </dgm:presLayoutVars>
      </dgm:prSet>
      <dgm:spPr/>
    </dgm:pt>
    <dgm:pt modelId="{84F6672A-0AEA-405A-BFBA-B9AC6BDAAF70}" type="pres">
      <dgm:prSet presAssocID="{EAAD1705-CC45-4C99-8376-3099356EBEF6}" presName="parTxOnlySpace" presStyleCnt="0"/>
      <dgm:spPr/>
    </dgm:pt>
    <dgm:pt modelId="{F403A1EE-18F9-49A1-82BC-C221F65102B9}" type="pres">
      <dgm:prSet presAssocID="{5EBFE061-E93A-40FA-8896-0BDD84158F17}" presName="parTxOnly" presStyleLbl="node1" presStyleIdx="3" presStyleCnt="6">
        <dgm:presLayoutVars>
          <dgm:chMax val="0"/>
          <dgm:chPref val="0"/>
          <dgm:bulletEnabled val="1"/>
        </dgm:presLayoutVars>
      </dgm:prSet>
      <dgm:spPr/>
    </dgm:pt>
    <dgm:pt modelId="{0E8620EE-758D-41AB-AE15-C68BCD9359CE}" type="pres">
      <dgm:prSet presAssocID="{6366A2C1-E89E-4874-A19D-2895D112E876}" presName="parTxOnlySpace" presStyleCnt="0"/>
      <dgm:spPr/>
    </dgm:pt>
    <dgm:pt modelId="{DB4C4850-2445-4CE8-94AB-F991D379EFAF}" type="pres">
      <dgm:prSet presAssocID="{B0661FF8-AAB8-4BF5-AC9B-3F7A0B0453A4}" presName="parTxOnly" presStyleLbl="node1" presStyleIdx="4" presStyleCnt="6">
        <dgm:presLayoutVars>
          <dgm:chMax val="0"/>
          <dgm:chPref val="0"/>
          <dgm:bulletEnabled val="1"/>
        </dgm:presLayoutVars>
      </dgm:prSet>
      <dgm:spPr/>
    </dgm:pt>
    <dgm:pt modelId="{2A406763-9CB4-4AE6-8366-E967584BEEF7}" type="pres">
      <dgm:prSet presAssocID="{0982E602-0374-408B-89F5-B31E32EBF411}" presName="parTxOnlySpace" presStyleCnt="0"/>
      <dgm:spPr/>
    </dgm:pt>
    <dgm:pt modelId="{CAB2BF5E-CAC3-41A3-9D46-2932CBFCECCC}" type="pres">
      <dgm:prSet presAssocID="{A4C6C9C0-3458-41F2-B501-1F543F70AB5F}" presName="parTxOnly" presStyleLbl="node1" presStyleIdx="5" presStyleCnt="6">
        <dgm:presLayoutVars>
          <dgm:chMax val="0"/>
          <dgm:chPref val="0"/>
          <dgm:bulletEnabled val="1"/>
        </dgm:presLayoutVars>
      </dgm:prSet>
      <dgm:spPr/>
    </dgm:pt>
  </dgm:ptLst>
  <dgm:cxnLst>
    <dgm:cxn modelId="{C1316806-600B-4725-A557-213F66D89B29}" srcId="{BF4F62CB-4992-4E7A-B777-874C697991A5}" destId="{A4C6C9C0-3458-41F2-B501-1F543F70AB5F}" srcOrd="5" destOrd="0" parTransId="{3BAEE2A0-4550-4F8F-9AAF-DBDBE91042B0}" sibTransId="{404A66D8-DFA3-4061-91CB-F2C5C8E3DDB6}"/>
    <dgm:cxn modelId="{92AF1F19-E9C4-4393-BEAB-E710BD94B6F2}" srcId="{BF4F62CB-4992-4E7A-B777-874C697991A5}" destId="{B0661FF8-AAB8-4BF5-AC9B-3F7A0B0453A4}" srcOrd="4" destOrd="0" parTransId="{509D68DF-526E-4F3B-94C8-ED98A4741365}" sibTransId="{0982E602-0374-408B-89F5-B31E32EBF411}"/>
    <dgm:cxn modelId="{249B096D-E6DB-4D5E-BFA0-4E4FA3A414DD}" srcId="{BF4F62CB-4992-4E7A-B777-874C697991A5}" destId="{5EBFE061-E93A-40FA-8896-0BDD84158F17}" srcOrd="3" destOrd="0" parTransId="{8E54AE4C-6E0E-4C4B-A95B-A5F89A78BD4A}" sibTransId="{6366A2C1-E89E-4874-A19D-2895D112E876}"/>
    <dgm:cxn modelId="{3D0BED57-737D-43CA-9B5F-0D1A474B0388}" type="presOf" srcId="{BF4F62CB-4992-4E7A-B777-874C697991A5}" destId="{ECD85636-A5F3-42F7-9C45-188FB4E9B886}" srcOrd="0" destOrd="0" presId="urn:microsoft.com/office/officeart/2005/8/layout/chevron1"/>
    <dgm:cxn modelId="{4DD3687E-C461-4603-A72F-2B1848CCD25A}" type="presOf" srcId="{5EBFE061-E93A-40FA-8896-0BDD84158F17}" destId="{F403A1EE-18F9-49A1-82BC-C221F65102B9}" srcOrd="0" destOrd="0" presId="urn:microsoft.com/office/officeart/2005/8/layout/chevron1"/>
    <dgm:cxn modelId="{C05E957F-1E09-46AC-BECE-5DBE4DDA1F3A}" srcId="{BF4F62CB-4992-4E7A-B777-874C697991A5}" destId="{6E8ECCA6-A116-46FE-BFA0-B87426021C77}" srcOrd="1" destOrd="0" parTransId="{B90C0318-D8C2-4398-A437-73DC303FAB43}" sibTransId="{C8D9B45A-D987-405C-B227-F328AF6F3E34}"/>
    <dgm:cxn modelId="{1FD63F80-534B-44DA-B17D-8791BB4E7A90}" srcId="{BF4F62CB-4992-4E7A-B777-874C697991A5}" destId="{C690E29B-805B-48FD-AF85-3070645652F5}" srcOrd="2" destOrd="0" parTransId="{A98F13F1-0567-46DB-8227-ECF088B3A0D3}" sibTransId="{EAAD1705-CC45-4C99-8376-3099356EBEF6}"/>
    <dgm:cxn modelId="{A64CAA86-DF9A-4111-9EEF-1CEE9EC02A89}" type="presOf" srcId="{A4C6C9C0-3458-41F2-B501-1F543F70AB5F}" destId="{CAB2BF5E-CAC3-41A3-9D46-2932CBFCECCC}" srcOrd="0" destOrd="0" presId="urn:microsoft.com/office/officeart/2005/8/layout/chevron1"/>
    <dgm:cxn modelId="{EF40C998-D0F2-4B62-AC6E-E190EA5D5E11}" type="presOf" srcId="{6E8ECCA6-A116-46FE-BFA0-B87426021C77}" destId="{3BC42546-21AE-4C64-92F2-0ED327CD6B5D}" srcOrd="0" destOrd="0" presId="urn:microsoft.com/office/officeart/2005/8/layout/chevron1"/>
    <dgm:cxn modelId="{CAB08CA7-1069-474B-BD14-C05AAB33FBFA}" type="presOf" srcId="{C690E29B-805B-48FD-AF85-3070645652F5}" destId="{F6AA3514-B733-421B-AD8B-B41302A62E45}" srcOrd="0" destOrd="0" presId="urn:microsoft.com/office/officeart/2005/8/layout/chevron1"/>
    <dgm:cxn modelId="{5FD69FB7-33E6-49E3-90AF-C094E6B1C2BB}" srcId="{BF4F62CB-4992-4E7A-B777-874C697991A5}" destId="{4CE70675-3554-4958-9BAD-5681C40ADCEC}" srcOrd="0" destOrd="0" parTransId="{A1D3B125-5610-46A8-9A53-8B84B96F1697}" sibTransId="{8700FF82-3959-429B-B789-9E339203ED9C}"/>
    <dgm:cxn modelId="{F4BDFFD6-AB5A-426E-845F-8E5A11C6EE29}" type="presOf" srcId="{4CE70675-3554-4958-9BAD-5681C40ADCEC}" destId="{1F2056DD-3B76-4EF8-B4C2-AB97A2A8DB1B}" srcOrd="0" destOrd="0" presId="urn:microsoft.com/office/officeart/2005/8/layout/chevron1"/>
    <dgm:cxn modelId="{58F318E1-BD62-46A1-80C5-8A93DFC1D3FD}" type="presOf" srcId="{B0661FF8-AAB8-4BF5-AC9B-3F7A0B0453A4}" destId="{DB4C4850-2445-4CE8-94AB-F991D379EFAF}" srcOrd="0" destOrd="0" presId="urn:microsoft.com/office/officeart/2005/8/layout/chevron1"/>
    <dgm:cxn modelId="{B9EA2D9F-3A2A-4F16-9D1D-7A15AE910446}" type="presParOf" srcId="{ECD85636-A5F3-42F7-9C45-188FB4E9B886}" destId="{1F2056DD-3B76-4EF8-B4C2-AB97A2A8DB1B}" srcOrd="0" destOrd="0" presId="urn:microsoft.com/office/officeart/2005/8/layout/chevron1"/>
    <dgm:cxn modelId="{4C6ACFA3-4ADA-4558-82A1-68335E2539B3}" type="presParOf" srcId="{ECD85636-A5F3-42F7-9C45-188FB4E9B886}" destId="{5D35E461-EA3C-4F2F-80EC-FB3A50227B2A}" srcOrd="1" destOrd="0" presId="urn:microsoft.com/office/officeart/2005/8/layout/chevron1"/>
    <dgm:cxn modelId="{F7E13788-0F97-43A5-A4B5-006B86E172FD}" type="presParOf" srcId="{ECD85636-A5F3-42F7-9C45-188FB4E9B886}" destId="{3BC42546-21AE-4C64-92F2-0ED327CD6B5D}" srcOrd="2" destOrd="0" presId="urn:microsoft.com/office/officeart/2005/8/layout/chevron1"/>
    <dgm:cxn modelId="{A0F71849-9A08-4FB2-8B98-B1F9795F452D}" type="presParOf" srcId="{ECD85636-A5F3-42F7-9C45-188FB4E9B886}" destId="{E5DB1EB2-E84B-424C-A312-31D155CA53D8}" srcOrd="3" destOrd="0" presId="urn:microsoft.com/office/officeart/2005/8/layout/chevron1"/>
    <dgm:cxn modelId="{3B707132-F4E4-474E-88C4-7AD1A080C4BF}" type="presParOf" srcId="{ECD85636-A5F3-42F7-9C45-188FB4E9B886}" destId="{F6AA3514-B733-421B-AD8B-B41302A62E45}" srcOrd="4" destOrd="0" presId="urn:microsoft.com/office/officeart/2005/8/layout/chevron1"/>
    <dgm:cxn modelId="{C7874E14-FAF5-40AA-9FC3-CB323F0EEF44}" type="presParOf" srcId="{ECD85636-A5F3-42F7-9C45-188FB4E9B886}" destId="{84F6672A-0AEA-405A-BFBA-B9AC6BDAAF70}" srcOrd="5" destOrd="0" presId="urn:microsoft.com/office/officeart/2005/8/layout/chevron1"/>
    <dgm:cxn modelId="{4A3AED65-F276-45BE-8F1E-B0D5DE0466E7}" type="presParOf" srcId="{ECD85636-A5F3-42F7-9C45-188FB4E9B886}" destId="{F403A1EE-18F9-49A1-82BC-C221F65102B9}" srcOrd="6" destOrd="0" presId="urn:microsoft.com/office/officeart/2005/8/layout/chevron1"/>
    <dgm:cxn modelId="{F0B25511-1B64-49EF-95EB-41FF81BE86CE}" type="presParOf" srcId="{ECD85636-A5F3-42F7-9C45-188FB4E9B886}" destId="{0E8620EE-758D-41AB-AE15-C68BCD9359CE}" srcOrd="7" destOrd="0" presId="urn:microsoft.com/office/officeart/2005/8/layout/chevron1"/>
    <dgm:cxn modelId="{7BC66FC4-ADFD-4772-96CA-BB3E00C2F77C}" type="presParOf" srcId="{ECD85636-A5F3-42F7-9C45-188FB4E9B886}" destId="{DB4C4850-2445-4CE8-94AB-F991D379EFAF}" srcOrd="8" destOrd="0" presId="urn:microsoft.com/office/officeart/2005/8/layout/chevron1"/>
    <dgm:cxn modelId="{416A15AA-E764-4689-87E2-25ADA6C17500}" type="presParOf" srcId="{ECD85636-A5F3-42F7-9C45-188FB4E9B886}" destId="{2A406763-9CB4-4AE6-8366-E967584BEEF7}" srcOrd="9" destOrd="0" presId="urn:microsoft.com/office/officeart/2005/8/layout/chevron1"/>
    <dgm:cxn modelId="{F24F253E-FA75-43B8-8DA4-774BF48F0FA4}" type="presParOf" srcId="{ECD85636-A5F3-42F7-9C45-188FB4E9B886}" destId="{CAB2BF5E-CAC3-41A3-9D46-2932CBFCECCC}"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C179D7CD-DA1A-4ED3-AD35-B6B59289F65C}" type="doc">
      <dgm:prSet loTypeId="urn:microsoft.com/office/officeart/2005/8/layout/hProcess9" loCatId="process" qsTypeId="urn:microsoft.com/office/officeart/2005/8/quickstyle/simple1" qsCatId="simple" csTypeId="urn:microsoft.com/office/officeart/2005/8/colors/accent2_2" csCatId="accent2" phldr="1"/>
      <dgm:spPr/>
    </dgm:pt>
    <dgm:pt modelId="{4A32D99B-5F5D-41B2-9E28-33A9B7EB4CBD}">
      <dgm:prSet phldrT="[Text]"/>
      <dgm:spPr/>
      <dgm:t>
        <a:bodyPr/>
        <a:lstStyle/>
        <a:p>
          <a:r>
            <a:rPr lang="en-US"/>
            <a:t>Development</a:t>
          </a:r>
        </a:p>
      </dgm:t>
    </dgm:pt>
    <dgm:pt modelId="{000D43E9-64D8-4547-B633-27D071029DB4}" type="parTrans" cxnId="{039229FE-AC84-4BA9-85FD-26018D428BCF}">
      <dgm:prSet/>
      <dgm:spPr/>
      <dgm:t>
        <a:bodyPr/>
        <a:lstStyle/>
        <a:p>
          <a:endParaRPr lang="en-US"/>
        </a:p>
      </dgm:t>
    </dgm:pt>
    <dgm:pt modelId="{0494087A-7CDF-4474-8144-86F19A51DAE9}" type="sibTrans" cxnId="{039229FE-AC84-4BA9-85FD-26018D428BCF}">
      <dgm:prSet/>
      <dgm:spPr/>
      <dgm:t>
        <a:bodyPr/>
        <a:lstStyle/>
        <a:p>
          <a:endParaRPr lang="en-US"/>
        </a:p>
      </dgm:t>
    </dgm:pt>
    <dgm:pt modelId="{05CCE8D0-7B52-4CE8-91F3-3A4863A65F81}">
      <dgm:prSet phldrT="[Text]"/>
      <dgm:spPr/>
      <dgm:t>
        <a:bodyPr/>
        <a:lstStyle/>
        <a:p>
          <a:r>
            <a:rPr lang="en-US"/>
            <a:t>Test</a:t>
          </a:r>
        </a:p>
      </dgm:t>
    </dgm:pt>
    <dgm:pt modelId="{CB9963FC-65C0-4D36-BE7F-9B742BE996BE}" type="parTrans" cxnId="{D949806F-4F4E-46C3-A6F6-4EDF6A2169AD}">
      <dgm:prSet/>
      <dgm:spPr/>
      <dgm:t>
        <a:bodyPr/>
        <a:lstStyle/>
        <a:p>
          <a:endParaRPr lang="en-US"/>
        </a:p>
      </dgm:t>
    </dgm:pt>
    <dgm:pt modelId="{1F433B9D-968C-4C39-A34A-C6922B46F110}" type="sibTrans" cxnId="{D949806F-4F4E-46C3-A6F6-4EDF6A2169AD}">
      <dgm:prSet/>
      <dgm:spPr/>
      <dgm:t>
        <a:bodyPr/>
        <a:lstStyle/>
        <a:p>
          <a:endParaRPr lang="en-US"/>
        </a:p>
      </dgm:t>
    </dgm:pt>
    <dgm:pt modelId="{A23A3A9A-6EF2-4BE2-A5A3-974563148C22}">
      <dgm:prSet phldrT="[Text]"/>
      <dgm:spPr/>
      <dgm:t>
        <a:bodyPr/>
        <a:lstStyle/>
        <a:p>
          <a:r>
            <a:rPr lang="en-US"/>
            <a:t>Production</a:t>
          </a:r>
        </a:p>
      </dgm:t>
    </dgm:pt>
    <dgm:pt modelId="{0B8D287B-3AFF-4785-A68B-173B4C7A7C47}" type="parTrans" cxnId="{C813B5E6-BBAD-413B-B32C-2ADF02FDED46}">
      <dgm:prSet/>
      <dgm:spPr/>
      <dgm:t>
        <a:bodyPr/>
        <a:lstStyle/>
        <a:p>
          <a:endParaRPr lang="en-US"/>
        </a:p>
      </dgm:t>
    </dgm:pt>
    <dgm:pt modelId="{08E376DC-0DB9-4196-9159-C6FC4460A157}" type="sibTrans" cxnId="{C813B5E6-BBAD-413B-B32C-2ADF02FDED46}">
      <dgm:prSet/>
      <dgm:spPr/>
      <dgm:t>
        <a:bodyPr/>
        <a:lstStyle/>
        <a:p>
          <a:endParaRPr lang="en-US"/>
        </a:p>
      </dgm:t>
    </dgm:pt>
    <dgm:pt modelId="{8CD130C0-DBA5-453E-A6A7-CDC0B0A66204}" type="pres">
      <dgm:prSet presAssocID="{C179D7CD-DA1A-4ED3-AD35-B6B59289F65C}" presName="CompostProcess" presStyleCnt="0">
        <dgm:presLayoutVars>
          <dgm:dir/>
          <dgm:resizeHandles val="exact"/>
        </dgm:presLayoutVars>
      </dgm:prSet>
      <dgm:spPr/>
    </dgm:pt>
    <dgm:pt modelId="{C11F63CA-9510-4C69-B975-6417FEB4D65F}" type="pres">
      <dgm:prSet presAssocID="{C179D7CD-DA1A-4ED3-AD35-B6B59289F65C}" presName="arrow" presStyleLbl="bgShp" presStyleIdx="0" presStyleCnt="1"/>
      <dgm:spPr/>
    </dgm:pt>
    <dgm:pt modelId="{F79A60D5-DEAA-4EA7-BBBF-144937107CEC}" type="pres">
      <dgm:prSet presAssocID="{C179D7CD-DA1A-4ED3-AD35-B6B59289F65C}" presName="linearProcess" presStyleCnt="0"/>
      <dgm:spPr/>
    </dgm:pt>
    <dgm:pt modelId="{7862E1D9-7BDD-47BE-9BF5-44E2473D22CF}" type="pres">
      <dgm:prSet presAssocID="{4A32D99B-5F5D-41B2-9E28-33A9B7EB4CBD}" presName="textNode" presStyleLbl="node1" presStyleIdx="0" presStyleCnt="3">
        <dgm:presLayoutVars>
          <dgm:bulletEnabled val="1"/>
        </dgm:presLayoutVars>
      </dgm:prSet>
      <dgm:spPr/>
    </dgm:pt>
    <dgm:pt modelId="{F85482BF-65B4-41A2-AE5D-AE16F480BE3F}" type="pres">
      <dgm:prSet presAssocID="{0494087A-7CDF-4474-8144-86F19A51DAE9}" presName="sibTrans" presStyleCnt="0"/>
      <dgm:spPr/>
    </dgm:pt>
    <dgm:pt modelId="{280C4FB1-3D76-4B78-94DF-83150D6792A4}" type="pres">
      <dgm:prSet presAssocID="{05CCE8D0-7B52-4CE8-91F3-3A4863A65F81}" presName="textNode" presStyleLbl="node1" presStyleIdx="1" presStyleCnt="3">
        <dgm:presLayoutVars>
          <dgm:bulletEnabled val="1"/>
        </dgm:presLayoutVars>
      </dgm:prSet>
      <dgm:spPr/>
    </dgm:pt>
    <dgm:pt modelId="{A008E947-27D3-45F2-B9A7-DCC12DC4AAF1}" type="pres">
      <dgm:prSet presAssocID="{1F433B9D-968C-4C39-A34A-C6922B46F110}" presName="sibTrans" presStyleCnt="0"/>
      <dgm:spPr/>
    </dgm:pt>
    <dgm:pt modelId="{DB64C7BF-ECDC-4C6B-B803-26886B588B9C}" type="pres">
      <dgm:prSet presAssocID="{A23A3A9A-6EF2-4BE2-A5A3-974563148C22}" presName="textNode" presStyleLbl="node1" presStyleIdx="2" presStyleCnt="3">
        <dgm:presLayoutVars>
          <dgm:bulletEnabled val="1"/>
        </dgm:presLayoutVars>
      </dgm:prSet>
      <dgm:spPr/>
    </dgm:pt>
  </dgm:ptLst>
  <dgm:cxnLst>
    <dgm:cxn modelId="{50436403-8BD2-4D58-A1FC-AA763D9CFE1E}" type="presOf" srcId="{4A32D99B-5F5D-41B2-9E28-33A9B7EB4CBD}" destId="{7862E1D9-7BDD-47BE-9BF5-44E2473D22CF}" srcOrd="0" destOrd="0" presId="urn:microsoft.com/office/officeart/2005/8/layout/hProcess9"/>
    <dgm:cxn modelId="{49765A4B-12AA-41E4-AF1F-5AD9DA877216}" type="presOf" srcId="{05CCE8D0-7B52-4CE8-91F3-3A4863A65F81}" destId="{280C4FB1-3D76-4B78-94DF-83150D6792A4}" srcOrd="0" destOrd="0" presId="urn:microsoft.com/office/officeart/2005/8/layout/hProcess9"/>
    <dgm:cxn modelId="{D949806F-4F4E-46C3-A6F6-4EDF6A2169AD}" srcId="{C179D7CD-DA1A-4ED3-AD35-B6B59289F65C}" destId="{05CCE8D0-7B52-4CE8-91F3-3A4863A65F81}" srcOrd="1" destOrd="0" parTransId="{CB9963FC-65C0-4D36-BE7F-9B742BE996BE}" sibTransId="{1F433B9D-968C-4C39-A34A-C6922B46F110}"/>
    <dgm:cxn modelId="{29D82AAC-4DD1-4212-A24A-354D7031CBED}" type="presOf" srcId="{C179D7CD-DA1A-4ED3-AD35-B6B59289F65C}" destId="{8CD130C0-DBA5-453E-A6A7-CDC0B0A66204}" srcOrd="0" destOrd="0" presId="urn:microsoft.com/office/officeart/2005/8/layout/hProcess9"/>
    <dgm:cxn modelId="{C813B5E6-BBAD-413B-B32C-2ADF02FDED46}" srcId="{C179D7CD-DA1A-4ED3-AD35-B6B59289F65C}" destId="{A23A3A9A-6EF2-4BE2-A5A3-974563148C22}" srcOrd="2" destOrd="0" parTransId="{0B8D287B-3AFF-4785-A68B-173B4C7A7C47}" sibTransId="{08E376DC-0DB9-4196-9159-C6FC4460A157}"/>
    <dgm:cxn modelId="{1A13CCE7-82FD-42D2-86F5-0D02A6B14B84}" type="presOf" srcId="{A23A3A9A-6EF2-4BE2-A5A3-974563148C22}" destId="{DB64C7BF-ECDC-4C6B-B803-26886B588B9C}" srcOrd="0" destOrd="0" presId="urn:microsoft.com/office/officeart/2005/8/layout/hProcess9"/>
    <dgm:cxn modelId="{039229FE-AC84-4BA9-85FD-26018D428BCF}" srcId="{C179D7CD-DA1A-4ED3-AD35-B6B59289F65C}" destId="{4A32D99B-5F5D-41B2-9E28-33A9B7EB4CBD}" srcOrd="0" destOrd="0" parTransId="{000D43E9-64D8-4547-B633-27D071029DB4}" sibTransId="{0494087A-7CDF-4474-8144-86F19A51DAE9}"/>
    <dgm:cxn modelId="{38E4AEEB-0F23-4EC8-9A4B-91BC3F77129C}" type="presParOf" srcId="{8CD130C0-DBA5-453E-A6A7-CDC0B0A66204}" destId="{C11F63CA-9510-4C69-B975-6417FEB4D65F}" srcOrd="0" destOrd="0" presId="urn:microsoft.com/office/officeart/2005/8/layout/hProcess9"/>
    <dgm:cxn modelId="{2D38B41D-2AE2-4FDC-9AF1-C2DA48535A33}" type="presParOf" srcId="{8CD130C0-DBA5-453E-A6A7-CDC0B0A66204}" destId="{F79A60D5-DEAA-4EA7-BBBF-144937107CEC}" srcOrd="1" destOrd="0" presId="urn:microsoft.com/office/officeart/2005/8/layout/hProcess9"/>
    <dgm:cxn modelId="{4315B3AC-B616-4522-891F-3BEFAF669F99}" type="presParOf" srcId="{F79A60D5-DEAA-4EA7-BBBF-144937107CEC}" destId="{7862E1D9-7BDD-47BE-9BF5-44E2473D22CF}" srcOrd="0" destOrd="0" presId="urn:microsoft.com/office/officeart/2005/8/layout/hProcess9"/>
    <dgm:cxn modelId="{5FECB57E-AEDD-4927-BA62-3F650620C242}" type="presParOf" srcId="{F79A60D5-DEAA-4EA7-BBBF-144937107CEC}" destId="{F85482BF-65B4-41A2-AE5D-AE16F480BE3F}" srcOrd="1" destOrd="0" presId="urn:microsoft.com/office/officeart/2005/8/layout/hProcess9"/>
    <dgm:cxn modelId="{A3246C2C-6D75-4D68-B06F-C5B390C72EAC}" type="presParOf" srcId="{F79A60D5-DEAA-4EA7-BBBF-144937107CEC}" destId="{280C4FB1-3D76-4B78-94DF-83150D6792A4}" srcOrd="2" destOrd="0" presId="urn:microsoft.com/office/officeart/2005/8/layout/hProcess9"/>
    <dgm:cxn modelId="{579C0401-D245-486C-B776-A94343FC87DF}" type="presParOf" srcId="{F79A60D5-DEAA-4EA7-BBBF-144937107CEC}" destId="{A008E947-27D3-45F2-B9A7-DCC12DC4AAF1}" srcOrd="3" destOrd="0" presId="urn:microsoft.com/office/officeart/2005/8/layout/hProcess9"/>
    <dgm:cxn modelId="{0D31DB8C-AECD-467F-9D90-350B3BEAED88}" type="presParOf" srcId="{F79A60D5-DEAA-4EA7-BBBF-144937107CEC}" destId="{DB64C7BF-ECDC-4C6B-B803-26886B588B9C}" srcOrd="4"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75A1D421-69EC-41F9-8323-200C71BD5DCF}" type="doc">
      <dgm:prSet loTypeId="urn:microsoft.com/office/officeart/2005/8/layout/vList3" loCatId="list" qsTypeId="urn:microsoft.com/office/officeart/2005/8/quickstyle/simple1" qsCatId="simple" csTypeId="urn:microsoft.com/office/officeart/2005/8/colors/accent2_2" csCatId="accent2" phldr="1"/>
      <dgm:spPr/>
    </dgm:pt>
    <dgm:pt modelId="{7E58F23B-83B3-4872-8A91-FC019A9DED68}">
      <dgm:prSet phldrT="[Text]"/>
      <dgm:spPr/>
      <dgm:t>
        <a:bodyPr/>
        <a:lstStyle/>
        <a:p>
          <a:r>
            <a:rPr lang="en-AU"/>
            <a:t>Unmanaged</a:t>
          </a:r>
        </a:p>
      </dgm:t>
    </dgm:pt>
    <dgm:pt modelId="{093DC44A-E94C-42FC-BB28-BB6B0A22ED1A}" type="parTrans" cxnId="{1D5571BF-1E3F-472C-81AE-16AAB1A60895}">
      <dgm:prSet/>
      <dgm:spPr/>
      <dgm:t>
        <a:bodyPr/>
        <a:lstStyle/>
        <a:p>
          <a:endParaRPr lang="en-AU"/>
        </a:p>
      </dgm:t>
    </dgm:pt>
    <dgm:pt modelId="{3185303F-81A1-45A1-A65B-C92E04A33AAC}" type="sibTrans" cxnId="{1D5571BF-1E3F-472C-81AE-16AAB1A60895}">
      <dgm:prSet/>
      <dgm:spPr/>
      <dgm:t>
        <a:bodyPr/>
        <a:lstStyle/>
        <a:p>
          <a:endParaRPr lang="en-AU"/>
        </a:p>
      </dgm:t>
    </dgm:pt>
    <dgm:pt modelId="{459921FF-6697-44DF-81E6-7E1ECF104936}">
      <dgm:prSet phldrT="[Text]"/>
      <dgm:spPr/>
      <dgm:t>
        <a:bodyPr/>
        <a:lstStyle/>
        <a:p>
          <a:r>
            <a:rPr lang="en-AU"/>
            <a:t>Managed</a:t>
          </a:r>
        </a:p>
      </dgm:t>
    </dgm:pt>
    <dgm:pt modelId="{0346CD4F-4DCE-4A28-921B-021131F7239F}" type="parTrans" cxnId="{C23B6802-FDB0-4DF8-BA78-0CDAF2FDBC97}">
      <dgm:prSet/>
      <dgm:spPr/>
      <dgm:t>
        <a:bodyPr/>
        <a:lstStyle/>
        <a:p>
          <a:endParaRPr lang="en-AU"/>
        </a:p>
      </dgm:t>
    </dgm:pt>
    <dgm:pt modelId="{31126243-C5F1-4ABA-8E47-96E5272C91D8}" type="sibTrans" cxnId="{C23B6802-FDB0-4DF8-BA78-0CDAF2FDBC97}">
      <dgm:prSet/>
      <dgm:spPr/>
      <dgm:t>
        <a:bodyPr/>
        <a:lstStyle/>
        <a:p>
          <a:endParaRPr lang="en-AU"/>
        </a:p>
      </dgm:t>
    </dgm:pt>
    <dgm:pt modelId="{075F8EDF-6F9C-409F-ADEE-882B203CF9B4}">
      <dgm:prSet phldrT="[Text]"/>
      <dgm:spPr/>
      <dgm:t>
        <a:bodyPr/>
        <a:lstStyle/>
        <a:p>
          <a:r>
            <a:rPr lang="en-AU"/>
            <a:t>Used during development</a:t>
          </a:r>
        </a:p>
      </dgm:t>
    </dgm:pt>
    <dgm:pt modelId="{43FDBFC3-89EA-4BB2-B86D-B94E20700AED}" type="parTrans" cxnId="{008104EA-3326-439E-8459-3F80FA5A4467}">
      <dgm:prSet/>
      <dgm:spPr/>
      <dgm:t>
        <a:bodyPr/>
        <a:lstStyle/>
        <a:p>
          <a:endParaRPr lang="en-AU"/>
        </a:p>
      </dgm:t>
    </dgm:pt>
    <dgm:pt modelId="{185AEDDE-9D72-4D3A-8463-30A2EE97EA28}" type="sibTrans" cxnId="{008104EA-3326-439E-8459-3F80FA5A4467}">
      <dgm:prSet/>
      <dgm:spPr/>
      <dgm:t>
        <a:bodyPr/>
        <a:lstStyle/>
        <a:p>
          <a:endParaRPr lang="en-AU"/>
        </a:p>
      </dgm:t>
    </dgm:pt>
    <dgm:pt modelId="{A0810147-597B-47B6-85CA-86D492726C5E}">
      <dgm:prSet phldrT="[Text]"/>
      <dgm:spPr/>
      <dgm:t>
        <a:bodyPr/>
        <a:lstStyle/>
        <a:p>
          <a:r>
            <a:rPr lang="en-AU"/>
            <a:t>Used to transport to other development environments</a:t>
          </a:r>
        </a:p>
      </dgm:t>
    </dgm:pt>
    <dgm:pt modelId="{333E0D5B-F5A6-4DDE-B3C4-6B05D3A3EEEC}" type="parTrans" cxnId="{905AF1B6-4B49-49C1-9EF3-AEE77D22C1B5}">
      <dgm:prSet/>
      <dgm:spPr/>
      <dgm:t>
        <a:bodyPr/>
        <a:lstStyle/>
        <a:p>
          <a:endParaRPr lang="en-AU"/>
        </a:p>
      </dgm:t>
    </dgm:pt>
    <dgm:pt modelId="{A7A7DFDD-A267-4ED1-8C00-5D3423ED6267}" type="sibTrans" cxnId="{905AF1B6-4B49-49C1-9EF3-AEE77D22C1B5}">
      <dgm:prSet/>
      <dgm:spPr/>
      <dgm:t>
        <a:bodyPr/>
        <a:lstStyle/>
        <a:p>
          <a:endParaRPr lang="en-AU"/>
        </a:p>
      </dgm:t>
    </dgm:pt>
    <dgm:pt modelId="{3981D233-9DF2-4728-8F20-8C369CD4FE2E}">
      <dgm:prSet phldrT="[Text]"/>
      <dgm:spPr/>
      <dgm:t>
        <a:bodyPr/>
        <a:lstStyle/>
        <a:p>
          <a:r>
            <a:rPr lang="en-AU"/>
            <a:t>Used to distribute to non-development environments</a:t>
          </a:r>
        </a:p>
      </dgm:t>
    </dgm:pt>
    <dgm:pt modelId="{B531ED18-EF53-475B-B61F-0598E695C309}" type="parTrans" cxnId="{D59F808C-559D-4D03-B011-E20BB87BE5C9}">
      <dgm:prSet/>
      <dgm:spPr/>
      <dgm:t>
        <a:bodyPr/>
        <a:lstStyle/>
        <a:p>
          <a:endParaRPr lang="en-AU"/>
        </a:p>
      </dgm:t>
    </dgm:pt>
    <dgm:pt modelId="{638974C9-0C7C-4C36-B614-3CE20C8B8912}" type="sibTrans" cxnId="{D59F808C-559D-4D03-B011-E20BB87BE5C9}">
      <dgm:prSet/>
      <dgm:spPr/>
      <dgm:t>
        <a:bodyPr/>
        <a:lstStyle/>
        <a:p>
          <a:endParaRPr lang="en-AU"/>
        </a:p>
      </dgm:t>
    </dgm:pt>
    <dgm:pt modelId="{C4D82BB9-E6AC-4EA7-8B8B-B80630B036D5}" type="pres">
      <dgm:prSet presAssocID="{75A1D421-69EC-41F9-8323-200C71BD5DCF}" presName="linearFlow" presStyleCnt="0">
        <dgm:presLayoutVars>
          <dgm:dir/>
          <dgm:resizeHandles val="exact"/>
        </dgm:presLayoutVars>
      </dgm:prSet>
      <dgm:spPr/>
    </dgm:pt>
    <dgm:pt modelId="{4CD4EBCD-F17D-4000-9658-8AC8EF83276D}" type="pres">
      <dgm:prSet presAssocID="{7E58F23B-83B3-4872-8A91-FC019A9DED68}" presName="composite" presStyleCnt="0"/>
      <dgm:spPr/>
    </dgm:pt>
    <dgm:pt modelId="{1D7CFC11-E376-4A25-A5AE-173098C9CD7A}" type="pres">
      <dgm:prSet presAssocID="{7E58F23B-83B3-4872-8A91-FC019A9DED68}" presName="imgShp" presStyleLbl="fgImgPlace1" presStyleIdx="0" presStyleCnt="2"/>
      <dgm:spPr>
        <a:blipFill rotWithShape="1">
          <a:blip xmlns:r="http://schemas.openxmlformats.org/officeDocument/2006/relationships" r:embed="rId1"/>
          <a:srcRect/>
          <a:stretch>
            <a:fillRect/>
          </a:stretch>
        </a:blipFill>
      </dgm:spPr>
    </dgm:pt>
    <dgm:pt modelId="{F1260A16-65AA-4709-9232-09973865358E}" type="pres">
      <dgm:prSet presAssocID="{7E58F23B-83B3-4872-8A91-FC019A9DED68}" presName="txShp" presStyleLbl="node1" presStyleIdx="0" presStyleCnt="2">
        <dgm:presLayoutVars>
          <dgm:bulletEnabled val="1"/>
        </dgm:presLayoutVars>
      </dgm:prSet>
      <dgm:spPr/>
    </dgm:pt>
    <dgm:pt modelId="{921BC156-3D34-46C2-982C-A37840B30B28}" type="pres">
      <dgm:prSet presAssocID="{3185303F-81A1-45A1-A65B-C92E04A33AAC}" presName="spacing" presStyleCnt="0"/>
      <dgm:spPr/>
    </dgm:pt>
    <dgm:pt modelId="{2E168EEF-AFBF-4A16-A090-CF0B5E47212B}" type="pres">
      <dgm:prSet presAssocID="{459921FF-6697-44DF-81E6-7E1ECF104936}" presName="composite" presStyleCnt="0"/>
      <dgm:spPr/>
    </dgm:pt>
    <dgm:pt modelId="{F0EC986B-1996-49BF-97AC-7C3B7EC84A99}" type="pres">
      <dgm:prSet presAssocID="{459921FF-6697-44DF-81E6-7E1ECF104936}" presName="imgShp" presStyleLbl="fgImgPlace1" presStyleIdx="1" presStyleCnt="2"/>
      <dgm:spPr>
        <a:blipFill rotWithShape="1">
          <a:blip xmlns:r="http://schemas.openxmlformats.org/officeDocument/2006/relationships" r:embed="rId2"/>
          <a:srcRect/>
          <a:stretch>
            <a:fillRect/>
          </a:stretch>
        </a:blipFill>
      </dgm:spPr>
    </dgm:pt>
    <dgm:pt modelId="{11890D93-07AE-49C6-AD88-CA9B218E378B}" type="pres">
      <dgm:prSet presAssocID="{459921FF-6697-44DF-81E6-7E1ECF104936}" presName="txShp" presStyleLbl="node1" presStyleIdx="1" presStyleCnt="2">
        <dgm:presLayoutVars>
          <dgm:bulletEnabled val="1"/>
        </dgm:presLayoutVars>
      </dgm:prSet>
      <dgm:spPr/>
    </dgm:pt>
  </dgm:ptLst>
  <dgm:cxnLst>
    <dgm:cxn modelId="{C23B6802-FDB0-4DF8-BA78-0CDAF2FDBC97}" srcId="{75A1D421-69EC-41F9-8323-200C71BD5DCF}" destId="{459921FF-6697-44DF-81E6-7E1ECF104936}" srcOrd="1" destOrd="0" parTransId="{0346CD4F-4DCE-4A28-921B-021131F7239F}" sibTransId="{31126243-C5F1-4ABA-8E47-96E5272C91D8}"/>
    <dgm:cxn modelId="{25076805-C3FB-4854-AEE3-E1B9E9D847CE}" type="presOf" srcId="{075F8EDF-6F9C-409F-ADEE-882B203CF9B4}" destId="{F1260A16-65AA-4709-9232-09973865358E}" srcOrd="0" destOrd="1" presId="urn:microsoft.com/office/officeart/2005/8/layout/vList3"/>
    <dgm:cxn modelId="{75DAE63D-FF59-435A-8D37-0D0517DF3B37}" type="presOf" srcId="{3981D233-9DF2-4728-8F20-8C369CD4FE2E}" destId="{11890D93-07AE-49C6-AD88-CA9B218E378B}" srcOrd="0" destOrd="1" presId="urn:microsoft.com/office/officeart/2005/8/layout/vList3"/>
    <dgm:cxn modelId="{90612449-9799-4046-8366-765FF85C9CDE}" type="presOf" srcId="{459921FF-6697-44DF-81E6-7E1ECF104936}" destId="{11890D93-07AE-49C6-AD88-CA9B218E378B}" srcOrd="0" destOrd="0" presId="urn:microsoft.com/office/officeart/2005/8/layout/vList3"/>
    <dgm:cxn modelId="{D59F808C-559D-4D03-B011-E20BB87BE5C9}" srcId="{459921FF-6697-44DF-81E6-7E1ECF104936}" destId="{3981D233-9DF2-4728-8F20-8C369CD4FE2E}" srcOrd="0" destOrd="0" parTransId="{B531ED18-EF53-475B-B61F-0598E695C309}" sibTransId="{638974C9-0C7C-4C36-B614-3CE20C8B8912}"/>
    <dgm:cxn modelId="{BCD9B88C-2AC2-463E-A89F-660D17CC974F}" type="presOf" srcId="{A0810147-597B-47B6-85CA-86D492726C5E}" destId="{F1260A16-65AA-4709-9232-09973865358E}" srcOrd="0" destOrd="2" presId="urn:microsoft.com/office/officeart/2005/8/layout/vList3"/>
    <dgm:cxn modelId="{905AF1B6-4B49-49C1-9EF3-AEE77D22C1B5}" srcId="{7E58F23B-83B3-4872-8A91-FC019A9DED68}" destId="{A0810147-597B-47B6-85CA-86D492726C5E}" srcOrd="1" destOrd="0" parTransId="{333E0D5B-F5A6-4DDE-B3C4-6B05D3A3EEEC}" sibTransId="{A7A7DFDD-A267-4ED1-8C00-5D3423ED6267}"/>
    <dgm:cxn modelId="{7BD612B8-1881-40EA-97C7-973E553E7674}" type="presOf" srcId="{75A1D421-69EC-41F9-8323-200C71BD5DCF}" destId="{C4D82BB9-E6AC-4EA7-8B8B-B80630B036D5}" srcOrd="0" destOrd="0" presId="urn:microsoft.com/office/officeart/2005/8/layout/vList3"/>
    <dgm:cxn modelId="{DA372BBF-DE03-4ED5-B8A3-B2D393FA1EFB}" type="presOf" srcId="{7E58F23B-83B3-4872-8A91-FC019A9DED68}" destId="{F1260A16-65AA-4709-9232-09973865358E}" srcOrd="0" destOrd="0" presId="urn:microsoft.com/office/officeart/2005/8/layout/vList3"/>
    <dgm:cxn modelId="{1D5571BF-1E3F-472C-81AE-16AAB1A60895}" srcId="{75A1D421-69EC-41F9-8323-200C71BD5DCF}" destId="{7E58F23B-83B3-4872-8A91-FC019A9DED68}" srcOrd="0" destOrd="0" parTransId="{093DC44A-E94C-42FC-BB28-BB6B0A22ED1A}" sibTransId="{3185303F-81A1-45A1-A65B-C92E04A33AAC}"/>
    <dgm:cxn modelId="{008104EA-3326-439E-8459-3F80FA5A4467}" srcId="{7E58F23B-83B3-4872-8A91-FC019A9DED68}" destId="{075F8EDF-6F9C-409F-ADEE-882B203CF9B4}" srcOrd="0" destOrd="0" parTransId="{43FDBFC3-89EA-4BB2-B86D-B94E20700AED}" sibTransId="{185AEDDE-9D72-4D3A-8463-30A2EE97EA28}"/>
    <dgm:cxn modelId="{4422CC51-ED80-4E47-A592-F6C42522DA2C}" type="presParOf" srcId="{C4D82BB9-E6AC-4EA7-8B8B-B80630B036D5}" destId="{4CD4EBCD-F17D-4000-9658-8AC8EF83276D}" srcOrd="0" destOrd="0" presId="urn:microsoft.com/office/officeart/2005/8/layout/vList3"/>
    <dgm:cxn modelId="{D85CEA7D-79FB-4B52-B43E-EC9FA1EBA033}" type="presParOf" srcId="{4CD4EBCD-F17D-4000-9658-8AC8EF83276D}" destId="{1D7CFC11-E376-4A25-A5AE-173098C9CD7A}" srcOrd="0" destOrd="0" presId="urn:microsoft.com/office/officeart/2005/8/layout/vList3"/>
    <dgm:cxn modelId="{ED54BDC1-7FB1-4F1E-9C13-0E371F98603E}" type="presParOf" srcId="{4CD4EBCD-F17D-4000-9658-8AC8EF83276D}" destId="{F1260A16-65AA-4709-9232-09973865358E}" srcOrd="1" destOrd="0" presId="urn:microsoft.com/office/officeart/2005/8/layout/vList3"/>
    <dgm:cxn modelId="{90E22CE0-4545-448E-BB50-152DBCF551C5}" type="presParOf" srcId="{C4D82BB9-E6AC-4EA7-8B8B-B80630B036D5}" destId="{921BC156-3D34-46C2-982C-A37840B30B28}" srcOrd="1" destOrd="0" presId="urn:microsoft.com/office/officeart/2005/8/layout/vList3"/>
    <dgm:cxn modelId="{543C3A4B-43B4-4FB4-993F-934CCDE907AC}" type="presParOf" srcId="{C4D82BB9-E6AC-4EA7-8B8B-B80630B036D5}" destId="{2E168EEF-AFBF-4A16-A090-CF0B5E47212B}" srcOrd="2" destOrd="0" presId="urn:microsoft.com/office/officeart/2005/8/layout/vList3"/>
    <dgm:cxn modelId="{D373D225-662A-44D1-B088-C02DFBAD6459}" type="presParOf" srcId="{2E168EEF-AFBF-4A16-A090-CF0B5E47212B}" destId="{F0EC986B-1996-49BF-97AC-7C3B7EC84A99}" srcOrd="0" destOrd="0" presId="urn:microsoft.com/office/officeart/2005/8/layout/vList3"/>
    <dgm:cxn modelId="{AAB38F74-0AAA-4AEC-AC2C-71F5D3693605}" type="presParOf" srcId="{2E168EEF-AFBF-4A16-A090-CF0B5E47212B}" destId="{11890D93-07AE-49C6-AD88-CA9B218E378B}"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39CB073-358F-4B60-B5AA-DF4EBBAA942D}" type="doc">
      <dgm:prSet loTypeId="urn:microsoft.com/office/officeart/2005/8/layout/chevron1" loCatId="process" qsTypeId="urn:microsoft.com/office/officeart/2005/8/quickstyle/simple1" qsCatId="simple" csTypeId="urn:microsoft.com/office/officeart/2005/8/colors/accent1_2" csCatId="accent1" phldr="1"/>
      <dgm:spPr/>
    </dgm:pt>
    <dgm:pt modelId="{ECE2B6BF-34D3-4AD5-A7DE-60DBDB84BEB0}">
      <dgm:prSet phldrT="[Text]" custT="1"/>
      <dgm:spPr>
        <a:solidFill>
          <a:schemeClr val="accent2"/>
        </a:solidFill>
      </dgm:spPr>
      <dgm:t>
        <a:bodyPr/>
        <a:lstStyle/>
        <a:p>
          <a:r>
            <a:rPr lang="en-US" sz="1400"/>
            <a:t>5. Nurture</a:t>
          </a:r>
        </a:p>
      </dgm:t>
    </dgm:pt>
    <dgm:pt modelId="{C500EBC5-F925-415F-940C-C83EE9ECB77D}" type="parTrans" cxnId="{B78E7091-27C4-4753-9DF7-8876F2DB6AF7}">
      <dgm:prSet/>
      <dgm:spPr/>
      <dgm:t>
        <a:bodyPr/>
        <a:lstStyle/>
        <a:p>
          <a:endParaRPr lang="en-US" sz="1050"/>
        </a:p>
      </dgm:t>
    </dgm:pt>
    <dgm:pt modelId="{2D154C83-AB22-426E-B580-7535E45B0977}" type="sibTrans" cxnId="{B78E7091-27C4-4753-9DF7-8876F2DB6AF7}">
      <dgm:prSet/>
      <dgm:spPr/>
      <dgm:t>
        <a:bodyPr/>
        <a:lstStyle/>
        <a:p>
          <a:endParaRPr lang="en-US" sz="1050"/>
        </a:p>
      </dgm:t>
    </dgm:pt>
    <dgm:pt modelId="{23683BD9-DCD9-4526-977B-28E71175DFEC}">
      <dgm:prSet phldrT="[Text]" custT="1"/>
      <dgm:spPr>
        <a:solidFill>
          <a:schemeClr val="accent2"/>
        </a:solidFill>
      </dgm:spPr>
      <dgm:t>
        <a:bodyPr/>
        <a:lstStyle/>
        <a:p>
          <a:r>
            <a:rPr lang="en-US" sz="1400"/>
            <a:t>6. Infrastructure</a:t>
          </a:r>
        </a:p>
      </dgm:t>
    </dgm:pt>
    <dgm:pt modelId="{57CB984B-017D-4C75-BE21-2AA5570934D4}" type="parTrans" cxnId="{28F6D148-AAB2-4951-B6CA-B4A66B27B3EB}">
      <dgm:prSet/>
      <dgm:spPr/>
      <dgm:t>
        <a:bodyPr/>
        <a:lstStyle/>
        <a:p>
          <a:endParaRPr lang="en-US" sz="1050"/>
        </a:p>
      </dgm:t>
    </dgm:pt>
    <dgm:pt modelId="{995A4AF8-AA64-4404-942D-FBB3D49689DB}" type="sibTrans" cxnId="{28F6D148-AAB2-4951-B6CA-B4A66B27B3EB}">
      <dgm:prSet/>
      <dgm:spPr/>
      <dgm:t>
        <a:bodyPr/>
        <a:lstStyle/>
        <a:p>
          <a:endParaRPr lang="en-US" sz="1050"/>
        </a:p>
      </dgm:t>
    </dgm:pt>
    <dgm:pt modelId="{37E16BD4-2936-4618-842F-E21A1FD63B0C}">
      <dgm:prSet phldrT="[Text]" custT="1"/>
      <dgm:spPr>
        <a:solidFill>
          <a:schemeClr val="accent2"/>
        </a:solidFill>
      </dgm:spPr>
      <dgm:t>
        <a:bodyPr/>
        <a:lstStyle/>
        <a:p>
          <a:r>
            <a:rPr lang="en-US" sz="1400"/>
            <a:t>7. Support</a:t>
          </a:r>
        </a:p>
      </dgm:t>
    </dgm:pt>
    <dgm:pt modelId="{0A2D00FE-BF68-45A8-B334-89582F2CB31E}" type="parTrans" cxnId="{3DE80568-5F68-4C6B-9B6B-39B6CE0A1EEF}">
      <dgm:prSet/>
      <dgm:spPr/>
      <dgm:t>
        <a:bodyPr/>
        <a:lstStyle/>
        <a:p>
          <a:endParaRPr lang="en-US" sz="1050"/>
        </a:p>
      </dgm:t>
    </dgm:pt>
    <dgm:pt modelId="{FF856D35-181A-43E9-A907-FE2AC704D198}" type="sibTrans" cxnId="{3DE80568-5F68-4C6B-9B6B-39B6CE0A1EEF}">
      <dgm:prSet/>
      <dgm:spPr/>
      <dgm:t>
        <a:bodyPr/>
        <a:lstStyle/>
        <a:p>
          <a:endParaRPr lang="en-US" sz="1050"/>
        </a:p>
      </dgm:t>
    </dgm:pt>
    <dgm:pt modelId="{2F73842B-D9D0-4058-8789-5A88DE8B7A93}" type="pres">
      <dgm:prSet presAssocID="{C39CB073-358F-4B60-B5AA-DF4EBBAA942D}" presName="Name0" presStyleCnt="0">
        <dgm:presLayoutVars>
          <dgm:dir/>
          <dgm:animLvl val="lvl"/>
          <dgm:resizeHandles val="exact"/>
        </dgm:presLayoutVars>
      </dgm:prSet>
      <dgm:spPr/>
    </dgm:pt>
    <dgm:pt modelId="{DD0B55E7-E6C5-4B52-AC3D-2E156BEABA92}" type="pres">
      <dgm:prSet presAssocID="{ECE2B6BF-34D3-4AD5-A7DE-60DBDB84BEB0}" presName="parTxOnly" presStyleLbl="node1" presStyleIdx="0" presStyleCnt="3" custLinFactNeighborX="-820" custLinFactNeighborY="15458">
        <dgm:presLayoutVars>
          <dgm:chMax val="0"/>
          <dgm:chPref val="0"/>
          <dgm:bulletEnabled val="1"/>
        </dgm:presLayoutVars>
      </dgm:prSet>
      <dgm:spPr/>
    </dgm:pt>
    <dgm:pt modelId="{0EFE76E6-DC33-4CF5-B66A-0EBEBCC34EEE}" type="pres">
      <dgm:prSet presAssocID="{2D154C83-AB22-426E-B580-7535E45B0977}" presName="parTxOnlySpace" presStyleCnt="0"/>
      <dgm:spPr/>
    </dgm:pt>
    <dgm:pt modelId="{782221C6-1BC7-4268-8008-6F7806055A7E}" type="pres">
      <dgm:prSet presAssocID="{23683BD9-DCD9-4526-977B-28E71175DFEC}" presName="parTxOnly" presStyleLbl="node1" presStyleIdx="1" presStyleCnt="3">
        <dgm:presLayoutVars>
          <dgm:chMax val="0"/>
          <dgm:chPref val="0"/>
          <dgm:bulletEnabled val="1"/>
        </dgm:presLayoutVars>
      </dgm:prSet>
      <dgm:spPr/>
    </dgm:pt>
    <dgm:pt modelId="{2267C1FF-DA3F-440A-9E5A-480AEC5AC5CE}" type="pres">
      <dgm:prSet presAssocID="{995A4AF8-AA64-4404-942D-FBB3D49689DB}" presName="parTxOnlySpace" presStyleCnt="0"/>
      <dgm:spPr/>
    </dgm:pt>
    <dgm:pt modelId="{55C41176-0155-4D93-8322-CE84F636E104}" type="pres">
      <dgm:prSet presAssocID="{37E16BD4-2936-4618-842F-E21A1FD63B0C}" presName="parTxOnly" presStyleLbl="node1" presStyleIdx="2" presStyleCnt="3">
        <dgm:presLayoutVars>
          <dgm:chMax val="0"/>
          <dgm:chPref val="0"/>
          <dgm:bulletEnabled val="1"/>
        </dgm:presLayoutVars>
      </dgm:prSet>
      <dgm:spPr/>
    </dgm:pt>
  </dgm:ptLst>
  <dgm:cxnLst>
    <dgm:cxn modelId="{45084017-6F0D-4F8F-8C3A-10C0B59F7329}" type="presOf" srcId="{23683BD9-DCD9-4526-977B-28E71175DFEC}" destId="{782221C6-1BC7-4268-8008-6F7806055A7E}" srcOrd="0" destOrd="0" presId="urn:microsoft.com/office/officeart/2005/8/layout/chevron1"/>
    <dgm:cxn modelId="{7AFCEE1D-44E7-482C-8FBB-49F3A686B1AC}" type="presOf" srcId="{C39CB073-358F-4B60-B5AA-DF4EBBAA942D}" destId="{2F73842B-D9D0-4058-8789-5A88DE8B7A93}" srcOrd="0" destOrd="0" presId="urn:microsoft.com/office/officeart/2005/8/layout/chevron1"/>
    <dgm:cxn modelId="{910E7E31-4748-41FD-8968-D67438A8E8B4}" type="presOf" srcId="{ECE2B6BF-34D3-4AD5-A7DE-60DBDB84BEB0}" destId="{DD0B55E7-E6C5-4B52-AC3D-2E156BEABA92}" srcOrd="0" destOrd="0" presId="urn:microsoft.com/office/officeart/2005/8/layout/chevron1"/>
    <dgm:cxn modelId="{3DE80568-5F68-4C6B-9B6B-39B6CE0A1EEF}" srcId="{C39CB073-358F-4B60-B5AA-DF4EBBAA942D}" destId="{37E16BD4-2936-4618-842F-E21A1FD63B0C}" srcOrd="2" destOrd="0" parTransId="{0A2D00FE-BF68-45A8-B334-89582F2CB31E}" sibTransId="{FF856D35-181A-43E9-A907-FE2AC704D198}"/>
    <dgm:cxn modelId="{28F6D148-AAB2-4951-B6CA-B4A66B27B3EB}" srcId="{C39CB073-358F-4B60-B5AA-DF4EBBAA942D}" destId="{23683BD9-DCD9-4526-977B-28E71175DFEC}" srcOrd="1" destOrd="0" parTransId="{57CB984B-017D-4C75-BE21-2AA5570934D4}" sibTransId="{995A4AF8-AA64-4404-942D-FBB3D49689DB}"/>
    <dgm:cxn modelId="{9438C869-EE4D-4CFB-967F-F01452ADFF0B}" type="presOf" srcId="{37E16BD4-2936-4618-842F-E21A1FD63B0C}" destId="{55C41176-0155-4D93-8322-CE84F636E104}" srcOrd="0" destOrd="0" presId="urn:microsoft.com/office/officeart/2005/8/layout/chevron1"/>
    <dgm:cxn modelId="{B78E7091-27C4-4753-9DF7-8876F2DB6AF7}" srcId="{C39CB073-358F-4B60-B5AA-DF4EBBAA942D}" destId="{ECE2B6BF-34D3-4AD5-A7DE-60DBDB84BEB0}" srcOrd="0" destOrd="0" parTransId="{C500EBC5-F925-415F-940C-C83EE9ECB77D}" sibTransId="{2D154C83-AB22-426E-B580-7535E45B0977}"/>
    <dgm:cxn modelId="{CF28AA3D-6EFE-484C-9EA5-20C791197676}" type="presParOf" srcId="{2F73842B-D9D0-4058-8789-5A88DE8B7A93}" destId="{DD0B55E7-E6C5-4B52-AC3D-2E156BEABA92}" srcOrd="0" destOrd="0" presId="urn:microsoft.com/office/officeart/2005/8/layout/chevron1"/>
    <dgm:cxn modelId="{C01012AC-02CE-4A98-B1EE-980C03F59759}" type="presParOf" srcId="{2F73842B-D9D0-4058-8789-5A88DE8B7A93}" destId="{0EFE76E6-DC33-4CF5-B66A-0EBEBCC34EEE}" srcOrd="1" destOrd="0" presId="urn:microsoft.com/office/officeart/2005/8/layout/chevron1"/>
    <dgm:cxn modelId="{70FDCFB7-5DCA-459F-AE51-48BA38335F5F}" type="presParOf" srcId="{2F73842B-D9D0-4058-8789-5A88DE8B7A93}" destId="{782221C6-1BC7-4268-8008-6F7806055A7E}" srcOrd="2" destOrd="0" presId="urn:microsoft.com/office/officeart/2005/8/layout/chevron1"/>
    <dgm:cxn modelId="{5224BA1E-C0FC-4348-A0E7-E008788C9511}" type="presParOf" srcId="{2F73842B-D9D0-4058-8789-5A88DE8B7A93}" destId="{2267C1FF-DA3F-440A-9E5A-480AEC5AC5CE}" srcOrd="3" destOrd="0" presId="urn:microsoft.com/office/officeart/2005/8/layout/chevron1"/>
    <dgm:cxn modelId="{F96A60A7-A223-405E-BA6B-34F34486B978}" type="presParOf" srcId="{2F73842B-D9D0-4058-8789-5A88DE8B7A93}" destId="{55C41176-0155-4D93-8322-CE84F636E104}" srcOrd="4" destOrd="0" presId="urn:microsoft.com/office/officeart/2005/8/layout/chevron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69BC5CA-AE4F-46BB-BDA6-485A8B9D7F41}" type="doc">
      <dgm:prSet loTypeId="urn:microsoft.com/office/officeart/2005/8/layout/chevron1" loCatId="process" qsTypeId="urn:microsoft.com/office/officeart/2005/8/quickstyle/simple1" qsCatId="simple" csTypeId="urn:microsoft.com/office/officeart/2005/8/colors/accent0_3" csCatId="mainScheme" phldr="1"/>
      <dgm:spPr/>
    </dgm:pt>
    <dgm:pt modelId="{31AF51D1-8501-45AA-8717-7CAB43570CFC}">
      <dgm:prSet phldrT="[Text]" custT="1"/>
      <dgm:spPr>
        <a:solidFill>
          <a:srgbClr val="243A5E"/>
        </a:solidFill>
      </dgm:spPr>
      <dgm:t>
        <a:bodyPr/>
        <a:lstStyle/>
        <a:p>
          <a:r>
            <a:rPr lang="en-US" sz="2800" dirty="0"/>
            <a:t>Secure</a:t>
          </a:r>
        </a:p>
      </dgm:t>
    </dgm:pt>
    <dgm:pt modelId="{F913D44F-C398-49F7-A44A-9A030D016921}" type="parTrans" cxnId="{102C5882-8F09-4D09-A549-857A52C67368}">
      <dgm:prSet/>
      <dgm:spPr/>
      <dgm:t>
        <a:bodyPr/>
        <a:lstStyle/>
        <a:p>
          <a:endParaRPr lang="en-US" sz="1400"/>
        </a:p>
      </dgm:t>
    </dgm:pt>
    <dgm:pt modelId="{B62AD558-3E3B-436F-B3F0-D20A63DBB1F9}" type="sibTrans" cxnId="{102C5882-8F09-4D09-A549-857A52C67368}">
      <dgm:prSet/>
      <dgm:spPr/>
      <dgm:t>
        <a:bodyPr/>
        <a:lstStyle/>
        <a:p>
          <a:endParaRPr lang="en-US" sz="1400"/>
        </a:p>
      </dgm:t>
    </dgm:pt>
    <dgm:pt modelId="{195A91C9-7CBB-4104-B0D4-C982E13B2CF7}">
      <dgm:prSet phldrT="[Text]" custT="1"/>
      <dgm:spPr>
        <a:solidFill>
          <a:srgbClr val="243A5E"/>
        </a:solidFill>
      </dgm:spPr>
      <dgm:t>
        <a:bodyPr/>
        <a:lstStyle/>
        <a:p>
          <a:r>
            <a:rPr lang="en-US" sz="2800"/>
            <a:t>Monitor</a:t>
          </a:r>
        </a:p>
      </dgm:t>
    </dgm:pt>
    <dgm:pt modelId="{4747AC71-6D8C-4BD9-ADA0-795987DA9D01}" type="parTrans" cxnId="{4C967305-95C0-4D37-9560-D7A09B541956}">
      <dgm:prSet/>
      <dgm:spPr/>
      <dgm:t>
        <a:bodyPr/>
        <a:lstStyle/>
        <a:p>
          <a:endParaRPr lang="en-US" sz="1400"/>
        </a:p>
      </dgm:t>
    </dgm:pt>
    <dgm:pt modelId="{B46B8EC0-ED0E-4D8B-BE2E-BDB94E143CB4}" type="sibTrans" cxnId="{4C967305-95C0-4D37-9560-D7A09B541956}">
      <dgm:prSet/>
      <dgm:spPr/>
      <dgm:t>
        <a:bodyPr/>
        <a:lstStyle/>
        <a:p>
          <a:endParaRPr lang="en-US" sz="1400"/>
        </a:p>
      </dgm:t>
    </dgm:pt>
    <dgm:pt modelId="{ED1E9568-757C-42E3-8A68-7C8C413080DA}">
      <dgm:prSet phldrT="[Text]" custT="1"/>
      <dgm:spPr>
        <a:solidFill>
          <a:srgbClr val="243A5E"/>
        </a:solidFill>
      </dgm:spPr>
      <dgm:t>
        <a:bodyPr/>
        <a:lstStyle/>
        <a:p>
          <a:r>
            <a:rPr lang="en-US" sz="2800" dirty="0"/>
            <a:t>Manage</a:t>
          </a:r>
        </a:p>
      </dgm:t>
    </dgm:pt>
    <dgm:pt modelId="{63255280-5F8C-4AF3-B658-0C2F9077CC97}" type="parTrans" cxnId="{5791F745-B977-4373-86A9-D71218C51601}">
      <dgm:prSet/>
      <dgm:spPr/>
      <dgm:t>
        <a:bodyPr/>
        <a:lstStyle/>
        <a:p>
          <a:endParaRPr lang="en-US" sz="1400"/>
        </a:p>
      </dgm:t>
    </dgm:pt>
    <dgm:pt modelId="{4C26FF70-9916-4557-9351-2FB3975436D4}" type="sibTrans" cxnId="{5791F745-B977-4373-86A9-D71218C51601}">
      <dgm:prSet/>
      <dgm:spPr/>
      <dgm:t>
        <a:bodyPr/>
        <a:lstStyle/>
        <a:p>
          <a:endParaRPr lang="en-US" sz="1400"/>
        </a:p>
      </dgm:t>
    </dgm:pt>
    <dgm:pt modelId="{02F9F10D-A503-4EA1-B8B4-C8D29904D5F3}" type="pres">
      <dgm:prSet presAssocID="{469BC5CA-AE4F-46BB-BDA6-485A8B9D7F41}" presName="Name0" presStyleCnt="0">
        <dgm:presLayoutVars>
          <dgm:dir/>
          <dgm:animLvl val="lvl"/>
          <dgm:resizeHandles val="exact"/>
        </dgm:presLayoutVars>
      </dgm:prSet>
      <dgm:spPr/>
    </dgm:pt>
    <dgm:pt modelId="{492173E6-F2BB-4493-8F25-5704CEC288C9}" type="pres">
      <dgm:prSet presAssocID="{31AF51D1-8501-45AA-8717-7CAB43570CFC}" presName="parTxOnly" presStyleLbl="node1" presStyleIdx="0" presStyleCnt="3" custScaleY="87378">
        <dgm:presLayoutVars>
          <dgm:chMax val="0"/>
          <dgm:chPref val="0"/>
          <dgm:bulletEnabled val="1"/>
        </dgm:presLayoutVars>
      </dgm:prSet>
      <dgm:spPr/>
    </dgm:pt>
    <dgm:pt modelId="{0EDA7DE4-6F61-4EC7-8B80-26CB6F43F1F7}" type="pres">
      <dgm:prSet presAssocID="{B62AD558-3E3B-436F-B3F0-D20A63DBB1F9}" presName="parTxOnlySpace" presStyleCnt="0"/>
      <dgm:spPr/>
    </dgm:pt>
    <dgm:pt modelId="{38DF0382-F625-47BC-B296-926296B8876F}" type="pres">
      <dgm:prSet presAssocID="{195A91C9-7CBB-4104-B0D4-C982E13B2CF7}" presName="parTxOnly" presStyleLbl="node1" presStyleIdx="1" presStyleCnt="3" custScaleY="87378">
        <dgm:presLayoutVars>
          <dgm:chMax val="0"/>
          <dgm:chPref val="0"/>
          <dgm:bulletEnabled val="1"/>
        </dgm:presLayoutVars>
      </dgm:prSet>
      <dgm:spPr/>
    </dgm:pt>
    <dgm:pt modelId="{926EEDDF-6EED-4CD5-A791-4BF8B3164EF1}" type="pres">
      <dgm:prSet presAssocID="{B46B8EC0-ED0E-4D8B-BE2E-BDB94E143CB4}" presName="parTxOnlySpace" presStyleCnt="0"/>
      <dgm:spPr/>
    </dgm:pt>
    <dgm:pt modelId="{77D20646-1246-47A8-A8C1-0E287BF820CE}" type="pres">
      <dgm:prSet presAssocID="{ED1E9568-757C-42E3-8A68-7C8C413080DA}" presName="parTxOnly" presStyleLbl="node1" presStyleIdx="2" presStyleCnt="3" custScaleY="87378">
        <dgm:presLayoutVars>
          <dgm:chMax val="0"/>
          <dgm:chPref val="0"/>
          <dgm:bulletEnabled val="1"/>
        </dgm:presLayoutVars>
      </dgm:prSet>
      <dgm:spPr/>
    </dgm:pt>
  </dgm:ptLst>
  <dgm:cxnLst>
    <dgm:cxn modelId="{4C967305-95C0-4D37-9560-D7A09B541956}" srcId="{469BC5CA-AE4F-46BB-BDA6-485A8B9D7F41}" destId="{195A91C9-7CBB-4104-B0D4-C982E13B2CF7}" srcOrd="1" destOrd="0" parTransId="{4747AC71-6D8C-4BD9-ADA0-795987DA9D01}" sibTransId="{B46B8EC0-ED0E-4D8B-BE2E-BDB94E143CB4}"/>
    <dgm:cxn modelId="{B1410D11-9AA8-4DD0-9A65-8DAF8803674E}" type="presOf" srcId="{195A91C9-7CBB-4104-B0D4-C982E13B2CF7}" destId="{38DF0382-F625-47BC-B296-926296B8876F}" srcOrd="0" destOrd="0" presId="urn:microsoft.com/office/officeart/2005/8/layout/chevron1"/>
    <dgm:cxn modelId="{5791F745-B977-4373-86A9-D71218C51601}" srcId="{469BC5CA-AE4F-46BB-BDA6-485A8B9D7F41}" destId="{ED1E9568-757C-42E3-8A68-7C8C413080DA}" srcOrd="2" destOrd="0" parTransId="{63255280-5F8C-4AF3-B658-0C2F9077CC97}" sibTransId="{4C26FF70-9916-4557-9351-2FB3975436D4}"/>
    <dgm:cxn modelId="{BB8B0957-836A-4422-8F0E-5415CC713D7D}" type="presOf" srcId="{ED1E9568-757C-42E3-8A68-7C8C413080DA}" destId="{77D20646-1246-47A8-A8C1-0E287BF820CE}" srcOrd="0" destOrd="0" presId="urn:microsoft.com/office/officeart/2005/8/layout/chevron1"/>
    <dgm:cxn modelId="{102C5882-8F09-4D09-A549-857A52C67368}" srcId="{469BC5CA-AE4F-46BB-BDA6-485A8B9D7F41}" destId="{31AF51D1-8501-45AA-8717-7CAB43570CFC}" srcOrd="0" destOrd="0" parTransId="{F913D44F-C398-49F7-A44A-9A030D016921}" sibTransId="{B62AD558-3E3B-436F-B3F0-D20A63DBB1F9}"/>
    <dgm:cxn modelId="{D1E6C899-19B2-4707-B881-803B0682E13B}" type="presOf" srcId="{469BC5CA-AE4F-46BB-BDA6-485A8B9D7F41}" destId="{02F9F10D-A503-4EA1-B8B4-C8D29904D5F3}" srcOrd="0" destOrd="0" presId="urn:microsoft.com/office/officeart/2005/8/layout/chevron1"/>
    <dgm:cxn modelId="{972F5CCF-1BA2-436A-A3C3-E314DF94A7C2}" type="presOf" srcId="{31AF51D1-8501-45AA-8717-7CAB43570CFC}" destId="{492173E6-F2BB-4493-8F25-5704CEC288C9}" srcOrd="0" destOrd="0" presId="urn:microsoft.com/office/officeart/2005/8/layout/chevron1"/>
    <dgm:cxn modelId="{9EDA521F-B46F-4B63-BCF9-7ABCFC288085}" type="presParOf" srcId="{02F9F10D-A503-4EA1-B8B4-C8D29904D5F3}" destId="{492173E6-F2BB-4493-8F25-5704CEC288C9}" srcOrd="0" destOrd="0" presId="urn:microsoft.com/office/officeart/2005/8/layout/chevron1"/>
    <dgm:cxn modelId="{174C695A-62CB-4F34-B080-95E87F056264}" type="presParOf" srcId="{02F9F10D-A503-4EA1-B8B4-C8D29904D5F3}" destId="{0EDA7DE4-6F61-4EC7-8B80-26CB6F43F1F7}" srcOrd="1" destOrd="0" presId="urn:microsoft.com/office/officeart/2005/8/layout/chevron1"/>
    <dgm:cxn modelId="{73731297-8FCD-4EFD-9D21-DBA0CA28D60A}" type="presParOf" srcId="{02F9F10D-A503-4EA1-B8B4-C8D29904D5F3}" destId="{38DF0382-F625-47BC-B296-926296B8876F}" srcOrd="2" destOrd="0" presId="urn:microsoft.com/office/officeart/2005/8/layout/chevron1"/>
    <dgm:cxn modelId="{16884B80-23A7-407A-A650-C63562C8DB2C}" type="presParOf" srcId="{02F9F10D-A503-4EA1-B8B4-C8D29904D5F3}" destId="{926EEDDF-6EED-4CD5-A791-4BF8B3164EF1}" srcOrd="3" destOrd="0" presId="urn:microsoft.com/office/officeart/2005/8/layout/chevron1"/>
    <dgm:cxn modelId="{1A9729C5-BFB4-48DD-A2F0-F27E6E2F0222}" type="presParOf" srcId="{02F9F10D-A503-4EA1-B8B4-C8D29904D5F3}" destId="{77D20646-1246-47A8-A8C1-0E287BF820CE}" srcOrd="4"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684EBDC-2082-4C6F-9AA0-D2EC84F29393}"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C53A72C7-CC85-471C-8EDA-667EE1282E73}">
      <dgm:prSet/>
      <dgm:spPr/>
      <dgm:t>
        <a:bodyPr/>
        <a:lstStyle/>
        <a:p>
          <a:pPr rtl="0">
            <a:lnSpc>
              <a:spcPct val="100000"/>
            </a:lnSpc>
            <a:defRPr cap="all"/>
          </a:pPr>
          <a:r>
            <a:rPr lang="en-US" dirty="0"/>
            <a:t>Solutions are used to package and maintain components that make up one or more </a:t>
          </a:r>
          <a:r>
            <a:rPr lang="en-US" dirty="0">
              <a:latin typeface="Segoe UI Semibold"/>
            </a:rPr>
            <a:t>Power Apps</a:t>
          </a:r>
          <a:endParaRPr lang="en-US" dirty="0"/>
        </a:p>
      </dgm:t>
    </dgm:pt>
    <dgm:pt modelId="{BA29BF5E-42DA-475E-8FB9-93537DB5CE0C}" type="parTrans" cxnId="{3A7573E1-3A26-40AC-99FF-B080D8F5E729}">
      <dgm:prSet/>
      <dgm:spPr/>
      <dgm:t>
        <a:bodyPr/>
        <a:lstStyle/>
        <a:p>
          <a:endParaRPr lang="en-US"/>
        </a:p>
      </dgm:t>
    </dgm:pt>
    <dgm:pt modelId="{C9B5DB0B-F3AD-47AA-B875-350377A81C9D}" type="sibTrans" cxnId="{3A7573E1-3A26-40AC-99FF-B080D8F5E729}">
      <dgm:prSet/>
      <dgm:spPr/>
      <dgm:t>
        <a:bodyPr/>
        <a:lstStyle/>
        <a:p>
          <a:endParaRPr lang="en-US"/>
        </a:p>
      </dgm:t>
    </dgm:pt>
    <dgm:pt modelId="{C0A07F79-9C6C-4024-8004-D22CE02BC346}">
      <dgm:prSet/>
      <dgm:spPr/>
      <dgm:t>
        <a:bodyPr/>
        <a:lstStyle/>
        <a:p>
          <a:pPr>
            <a:lnSpc>
              <a:spcPct val="100000"/>
            </a:lnSpc>
            <a:defRPr cap="all"/>
          </a:pPr>
          <a:r>
            <a:rPr lang="en-GB" dirty="0"/>
            <a:t>Solutions are created and authored by a Publisher</a:t>
          </a:r>
          <a:endParaRPr lang="en-US" dirty="0"/>
        </a:p>
      </dgm:t>
    </dgm:pt>
    <dgm:pt modelId="{E256E476-28E3-4C44-BC99-6249AF588FB6}" type="parTrans" cxnId="{A40A1D6B-8703-433D-A8C3-228CDEE8B594}">
      <dgm:prSet/>
      <dgm:spPr/>
      <dgm:t>
        <a:bodyPr/>
        <a:lstStyle/>
        <a:p>
          <a:endParaRPr lang="en-US"/>
        </a:p>
      </dgm:t>
    </dgm:pt>
    <dgm:pt modelId="{EB66DAC9-1826-494C-824E-50014BB37989}" type="sibTrans" cxnId="{A40A1D6B-8703-433D-A8C3-228CDEE8B594}">
      <dgm:prSet/>
      <dgm:spPr/>
      <dgm:t>
        <a:bodyPr/>
        <a:lstStyle/>
        <a:p>
          <a:endParaRPr lang="en-US"/>
        </a:p>
      </dgm:t>
    </dgm:pt>
    <dgm:pt modelId="{36853AE6-0DC8-409F-AFAD-3B5DCF39AC36}" type="pres">
      <dgm:prSet presAssocID="{7684EBDC-2082-4C6F-9AA0-D2EC84F29393}" presName="root" presStyleCnt="0">
        <dgm:presLayoutVars>
          <dgm:dir/>
          <dgm:resizeHandles val="exact"/>
        </dgm:presLayoutVars>
      </dgm:prSet>
      <dgm:spPr/>
    </dgm:pt>
    <dgm:pt modelId="{D32218E9-5726-4EB9-8B3B-703810E97A71}" type="pres">
      <dgm:prSet presAssocID="{C53A72C7-CC85-471C-8EDA-667EE1282E73}" presName="compNode" presStyleCnt="0"/>
      <dgm:spPr/>
    </dgm:pt>
    <dgm:pt modelId="{6BC05838-69DF-4C30-AEC0-4143FDD45997}" type="pres">
      <dgm:prSet presAssocID="{C53A72C7-CC85-471C-8EDA-667EE1282E73}" presName="iconBgRect" presStyleLbl="bgShp" presStyleIdx="0" presStyleCnt="2"/>
      <dgm:spPr>
        <a:solidFill>
          <a:srgbClr val="0070C0"/>
        </a:solidFill>
      </dgm:spPr>
    </dgm:pt>
    <dgm:pt modelId="{51473CDD-7C39-47DF-992F-B301611C14E1}" type="pres">
      <dgm:prSet presAssocID="{C53A72C7-CC85-471C-8EDA-667EE1282E73}"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resentation with Checklist"/>
        </a:ext>
      </dgm:extLst>
    </dgm:pt>
    <dgm:pt modelId="{B5BABF61-6278-41B7-B5C3-24EF56B62330}" type="pres">
      <dgm:prSet presAssocID="{C53A72C7-CC85-471C-8EDA-667EE1282E73}" presName="spaceRect" presStyleCnt="0"/>
      <dgm:spPr/>
    </dgm:pt>
    <dgm:pt modelId="{D4E01F94-CD82-4191-A190-3A370B827993}" type="pres">
      <dgm:prSet presAssocID="{C53A72C7-CC85-471C-8EDA-667EE1282E73}" presName="textRect" presStyleLbl="revTx" presStyleIdx="0" presStyleCnt="2">
        <dgm:presLayoutVars>
          <dgm:chMax val="1"/>
          <dgm:chPref val="1"/>
        </dgm:presLayoutVars>
      </dgm:prSet>
      <dgm:spPr/>
    </dgm:pt>
    <dgm:pt modelId="{871DBB30-A352-47FF-85F1-2367D3AED42E}" type="pres">
      <dgm:prSet presAssocID="{C9B5DB0B-F3AD-47AA-B875-350377A81C9D}" presName="sibTrans" presStyleCnt="0"/>
      <dgm:spPr/>
    </dgm:pt>
    <dgm:pt modelId="{65B34945-C27B-4841-949B-D515A11A7244}" type="pres">
      <dgm:prSet presAssocID="{C0A07F79-9C6C-4024-8004-D22CE02BC346}" presName="compNode" presStyleCnt="0"/>
      <dgm:spPr/>
    </dgm:pt>
    <dgm:pt modelId="{39A777F5-4C8D-4009-B392-AC5030FB0973}" type="pres">
      <dgm:prSet presAssocID="{C0A07F79-9C6C-4024-8004-D22CE02BC346}" presName="iconBgRect" presStyleLbl="bgShp" presStyleIdx="1" presStyleCnt="2"/>
      <dgm:spPr>
        <a:solidFill>
          <a:srgbClr val="0070C0"/>
        </a:solidFill>
      </dgm:spPr>
    </dgm:pt>
    <dgm:pt modelId="{E6A5D325-0C9C-425C-8BC4-B2149074AC29}" type="pres">
      <dgm:prSet presAssocID="{C0A07F79-9C6C-4024-8004-D22CE02BC346}"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ypewriter"/>
        </a:ext>
      </dgm:extLst>
    </dgm:pt>
    <dgm:pt modelId="{6A65B679-052B-4CA2-8014-62865543C62C}" type="pres">
      <dgm:prSet presAssocID="{C0A07F79-9C6C-4024-8004-D22CE02BC346}" presName="spaceRect" presStyleCnt="0"/>
      <dgm:spPr/>
    </dgm:pt>
    <dgm:pt modelId="{74DAF752-8353-4300-AEF2-CB9CADA1975C}" type="pres">
      <dgm:prSet presAssocID="{C0A07F79-9C6C-4024-8004-D22CE02BC346}" presName="textRect" presStyleLbl="revTx" presStyleIdx="1" presStyleCnt="2">
        <dgm:presLayoutVars>
          <dgm:chMax val="1"/>
          <dgm:chPref val="1"/>
        </dgm:presLayoutVars>
      </dgm:prSet>
      <dgm:spPr/>
    </dgm:pt>
  </dgm:ptLst>
  <dgm:cxnLst>
    <dgm:cxn modelId="{C9D7665E-7048-4C73-8D24-071C8B96FDC3}" type="presOf" srcId="{C53A72C7-CC85-471C-8EDA-667EE1282E73}" destId="{D4E01F94-CD82-4191-A190-3A370B827993}" srcOrd="0" destOrd="0" presId="urn:microsoft.com/office/officeart/2018/5/layout/IconCircleLabelList"/>
    <dgm:cxn modelId="{A40A1D6B-8703-433D-A8C3-228CDEE8B594}" srcId="{7684EBDC-2082-4C6F-9AA0-D2EC84F29393}" destId="{C0A07F79-9C6C-4024-8004-D22CE02BC346}" srcOrd="1" destOrd="0" parTransId="{E256E476-28E3-4C44-BC99-6249AF588FB6}" sibTransId="{EB66DAC9-1826-494C-824E-50014BB37989}"/>
    <dgm:cxn modelId="{3A7573E1-3A26-40AC-99FF-B080D8F5E729}" srcId="{7684EBDC-2082-4C6F-9AA0-D2EC84F29393}" destId="{C53A72C7-CC85-471C-8EDA-667EE1282E73}" srcOrd="0" destOrd="0" parTransId="{BA29BF5E-42DA-475E-8FB9-93537DB5CE0C}" sibTransId="{C9B5DB0B-F3AD-47AA-B875-350377A81C9D}"/>
    <dgm:cxn modelId="{05BBE9E4-9DB7-4BC0-9F77-488B10DA0662}" type="presOf" srcId="{C0A07F79-9C6C-4024-8004-D22CE02BC346}" destId="{74DAF752-8353-4300-AEF2-CB9CADA1975C}" srcOrd="0" destOrd="0" presId="urn:microsoft.com/office/officeart/2018/5/layout/IconCircleLabelList"/>
    <dgm:cxn modelId="{FBE1D0EF-3AE4-4848-B502-507C7A3C9C5A}" type="presOf" srcId="{7684EBDC-2082-4C6F-9AA0-D2EC84F29393}" destId="{36853AE6-0DC8-409F-AFAD-3B5DCF39AC36}" srcOrd="0" destOrd="0" presId="urn:microsoft.com/office/officeart/2018/5/layout/IconCircleLabelList"/>
    <dgm:cxn modelId="{C03C055F-1B18-4775-804C-2F3310F3AD25}" type="presParOf" srcId="{36853AE6-0DC8-409F-AFAD-3B5DCF39AC36}" destId="{D32218E9-5726-4EB9-8B3B-703810E97A71}" srcOrd="0" destOrd="0" presId="urn:microsoft.com/office/officeart/2018/5/layout/IconCircleLabelList"/>
    <dgm:cxn modelId="{54E77113-8A1E-437F-A589-6D39C3E120DC}" type="presParOf" srcId="{D32218E9-5726-4EB9-8B3B-703810E97A71}" destId="{6BC05838-69DF-4C30-AEC0-4143FDD45997}" srcOrd="0" destOrd="0" presId="urn:microsoft.com/office/officeart/2018/5/layout/IconCircleLabelList"/>
    <dgm:cxn modelId="{FFE5BF51-DCFB-412F-B47A-EFDF1207B12F}" type="presParOf" srcId="{D32218E9-5726-4EB9-8B3B-703810E97A71}" destId="{51473CDD-7C39-47DF-992F-B301611C14E1}" srcOrd="1" destOrd="0" presId="urn:microsoft.com/office/officeart/2018/5/layout/IconCircleLabelList"/>
    <dgm:cxn modelId="{960B50A2-5019-4B9A-B287-DB34E7803F87}" type="presParOf" srcId="{D32218E9-5726-4EB9-8B3B-703810E97A71}" destId="{B5BABF61-6278-41B7-B5C3-24EF56B62330}" srcOrd="2" destOrd="0" presId="urn:microsoft.com/office/officeart/2018/5/layout/IconCircleLabelList"/>
    <dgm:cxn modelId="{4672095A-82DD-49E0-8504-D12ADF4427E2}" type="presParOf" srcId="{D32218E9-5726-4EB9-8B3B-703810E97A71}" destId="{D4E01F94-CD82-4191-A190-3A370B827993}" srcOrd="3" destOrd="0" presId="urn:microsoft.com/office/officeart/2018/5/layout/IconCircleLabelList"/>
    <dgm:cxn modelId="{C6CC1672-C0EB-4ACB-B8B0-5337F73B0EA5}" type="presParOf" srcId="{36853AE6-0DC8-409F-AFAD-3B5DCF39AC36}" destId="{871DBB30-A352-47FF-85F1-2367D3AED42E}" srcOrd="1" destOrd="0" presId="urn:microsoft.com/office/officeart/2018/5/layout/IconCircleLabelList"/>
    <dgm:cxn modelId="{3A3E8202-31B3-44EE-9227-7384FEEB872D}" type="presParOf" srcId="{36853AE6-0DC8-409F-AFAD-3B5DCF39AC36}" destId="{65B34945-C27B-4841-949B-D515A11A7244}" srcOrd="2" destOrd="0" presId="urn:microsoft.com/office/officeart/2018/5/layout/IconCircleLabelList"/>
    <dgm:cxn modelId="{B3B753DE-A1ED-4283-A895-07F86040A883}" type="presParOf" srcId="{65B34945-C27B-4841-949B-D515A11A7244}" destId="{39A777F5-4C8D-4009-B392-AC5030FB0973}" srcOrd="0" destOrd="0" presId="urn:microsoft.com/office/officeart/2018/5/layout/IconCircleLabelList"/>
    <dgm:cxn modelId="{0F4D5168-7ABF-44A0-80D9-75D263B6C29D}" type="presParOf" srcId="{65B34945-C27B-4841-949B-D515A11A7244}" destId="{E6A5D325-0C9C-425C-8BC4-B2149074AC29}" srcOrd="1" destOrd="0" presId="urn:microsoft.com/office/officeart/2018/5/layout/IconCircleLabelList"/>
    <dgm:cxn modelId="{5699AD14-06F5-4B69-B3D8-EF6BA3A243C7}" type="presParOf" srcId="{65B34945-C27B-4841-949B-D515A11A7244}" destId="{6A65B679-052B-4CA2-8014-62865543C62C}" srcOrd="2" destOrd="0" presId="urn:microsoft.com/office/officeart/2018/5/layout/IconCircleLabelList"/>
    <dgm:cxn modelId="{82F04F02-2AA2-49C2-80DB-8118649BC750}" type="presParOf" srcId="{65B34945-C27B-4841-949B-D515A11A7244}" destId="{74DAF752-8353-4300-AEF2-CB9CADA1975C}"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5BDB10F-07E6-458E-A412-E9AE244E45CC}" type="doc">
      <dgm:prSet loTypeId="urn:microsoft.com/office/officeart/2005/8/layout/vList2" loCatId="list" qsTypeId="urn:microsoft.com/office/officeart/2005/8/quickstyle/simple1" qsCatId="simple" csTypeId="urn:microsoft.com/office/officeart/2005/8/colors/colorful1" csCatId="colorful" phldr="1"/>
      <dgm:spPr/>
      <dgm:t>
        <a:bodyPr/>
        <a:lstStyle/>
        <a:p>
          <a:endParaRPr lang="en-US"/>
        </a:p>
      </dgm:t>
    </dgm:pt>
    <dgm:pt modelId="{57565FEA-2E1E-4FB0-BB9B-533205DA32AD}">
      <dgm:prSet/>
      <dgm:spPr>
        <a:solidFill>
          <a:srgbClr val="008272"/>
        </a:solidFill>
      </dgm:spPr>
      <dgm:t>
        <a:bodyPr/>
        <a:lstStyle/>
        <a:p>
          <a:r>
            <a:rPr lang="en-US" b="1"/>
            <a:t>Unmanaged Solutions </a:t>
          </a:r>
          <a:r>
            <a:rPr lang="en-US"/>
            <a:t>are to be used in development environments while you are making configuration changes to your application.  Solutions are exported as unmanaged and checked into your source control system.  Unmanaged solutions should be considered your source.</a:t>
          </a:r>
        </a:p>
      </dgm:t>
    </dgm:pt>
    <dgm:pt modelId="{943D8356-9CAF-4D80-8994-D84FC5A52B05}" type="parTrans" cxnId="{9BDFC7D0-E6D4-4C60-98E2-37D343761C72}">
      <dgm:prSet/>
      <dgm:spPr/>
      <dgm:t>
        <a:bodyPr/>
        <a:lstStyle/>
        <a:p>
          <a:endParaRPr lang="en-US"/>
        </a:p>
      </dgm:t>
    </dgm:pt>
    <dgm:pt modelId="{431085A2-F7C2-4D78-9FFD-73D424495792}" type="sibTrans" cxnId="{9BDFC7D0-E6D4-4C60-98E2-37D343761C72}">
      <dgm:prSet/>
      <dgm:spPr/>
      <dgm:t>
        <a:bodyPr/>
        <a:lstStyle/>
        <a:p>
          <a:endParaRPr lang="en-US"/>
        </a:p>
      </dgm:t>
    </dgm:pt>
    <dgm:pt modelId="{AB39C851-59C4-433A-8CAC-FB390F012211}">
      <dgm:prSet/>
      <dgm:spPr/>
      <dgm:t>
        <a:bodyPr/>
        <a:lstStyle/>
        <a:p>
          <a:r>
            <a:rPr lang="en-US" b="1"/>
            <a:t>Managed solutions </a:t>
          </a:r>
          <a:r>
            <a:rPr lang="en-US"/>
            <a:t>are used to deploy to any environment outside of development.  This includes test, UAT, SIT, and production environments.  Managed solutions should be generated by a build server and considered as a build artifact.</a:t>
          </a:r>
        </a:p>
      </dgm:t>
    </dgm:pt>
    <dgm:pt modelId="{B435556E-FD1E-49DD-BAFC-28911535D21F}" type="parTrans" cxnId="{B631638F-F4B5-4CAF-82F0-4527675BAB74}">
      <dgm:prSet/>
      <dgm:spPr/>
      <dgm:t>
        <a:bodyPr/>
        <a:lstStyle/>
        <a:p>
          <a:endParaRPr lang="en-US"/>
        </a:p>
      </dgm:t>
    </dgm:pt>
    <dgm:pt modelId="{F503A4CE-82C5-4DE9-BD25-F2DB2DEAFBC6}" type="sibTrans" cxnId="{B631638F-F4B5-4CAF-82F0-4527675BAB74}">
      <dgm:prSet/>
      <dgm:spPr/>
      <dgm:t>
        <a:bodyPr/>
        <a:lstStyle/>
        <a:p>
          <a:endParaRPr lang="en-US"/>
        </a:p>
      </dgm:t>
    </dgm:pt>
    <dgm:pt modelId="{E27A14AE-367F-4383-BF84-C262D9BF23B9}" type="pres">
      <dgm:prSet presAssocID="{25BDB10F-07E6-458E-A412-E9AE244E45CC}" presName="linear" presStyleCnt="0">
        <dgm:presLayoutVars>
          <dgm:animLvl val="lvl"/>
          <dgm:resizeHandles val="exact"/>
        </dgm:presLayoutVars>
      </dgm:prSet>
      <dgm:spPr/>
    </dgm:pt>
    <dgm:pt modelId="{EBD64CA1-6264-40B3-84B9-329FC633C9CC}" type="pres">
      <dgm:prSet presAssocID="{57565FEA-2E1E-4FB0-BB9B-533205DA32AD}" presName="parentText" presStyleLbl="node1" presStyleIdx="0" presStyleCnt="2">
        <dgm:presLayoutVars>
          <dgm:chMax val="0"/>
          <dgm:bulletEnabled val="1"/>
        </dgm:presLayoutVars>
      </dgm:prSet>
      <dgm:spPr/>
    </dgm:pt>
    <dgm:pt modelId="{BFEC76F4-5732-475A-8FC9-B548B600BCE8}" type="pres">
      <dgm:prSet presAssocID="{431085A2-F7C2-4D78-9FFD-73D424495792}" presName="spacer" presStyleCnt="0"/>
      <dgm:spPr/>
    </dgm:pt>
    <dgm:pt modelId="{AFEDD9FD-1ADB-48C3-A571-B83D1B8207A2}" type="pres">
      <dgm:prSet presAssocID="{AB39C851-59C4-433A-8CAC-FB390F012211}" presName="parentText" presStyleLbl="node1" presStyleIdx="1" presStyleCnt="2">
        <dgm:presLayoutVars>
          <dgm:chMax val="0"/>
          <dgm:bulletEnabled val="1"/>
        </dgm:presLayoutVars>
      </dgm:prSet>
      <dgm:spPr/>
    </dgm:pt>
  </dgm:ptLst>
  <dgm:cxnLst>
    <dgm:cxn modelId="{095FE014-1F92-4CDD-B34B-32561099A6D1}" type="presOf" srcId="{AB39C851-59C4-433A-8CAC-FB390F012211}" destId="{AFEDD9FD-1ADB-48C3-A571-B83D1B8207A2}" srcOrd="0" destOrd="0" presId="urn:microsoft.com/office/officeart/2005/8/layout/vList2"/>
    <dgm:cxn modelId="{74273E8F-8FB1-4B6A-AAE0-B7777E8DE80D}" type="presOf" srcId="{25BDB10F-07E6-458E-A412-E9AE244E45CC}" destId="{E27A14AE-367F-4383-BF84-C262D9BF23B9}" srcOrd="0" destOrd="0" presId="urn:microsoft.com/office/officeart/2005/8/layout/vList2"/>
    <dgm:cxn modelId="{B631638F-F4B5-4CAF-82F0-4527675BAB74}" srcId="{25BDB10F-07E6-458E-A412-E9AE244E45CC}" destId="{AB39C851-59C4-433A-8CAC-FB390F012211}" srcOrd="1" destOrd="0" parTransId="{B435556E-FD1E-49DD-BAFC-28911535D21F}" sibTransId="{F503A4CE-82C5-4DE9-BD25-F2DB2DEAFBC6}"/>
    <dgm:cxn modelId="{9BDFC7D0-E6D4-4C60-98E2-37D343761C72}" srcId="{25BDB10F-07E6-458E-A412-E9AE244E45CC}" destId="{57565FEA-2E1E-4FB0-BB9B-533205DA32AD}" srcOrd="0" destOrd="0" parTransId="{943D8356-9CAF-4D80-8994-D84FC5A52B05}" sibTransId="{431085A2-F7C2-4D78-9FFD-73D424495792}"/>
    <dgm:cxn modelId="{B93668D4-EDC7-4962-9259-73295DD80AE2}" type="presOf" srcId="{57565FEA-2E1E-4FB0-BB9B-533205DA32AD}" destId="{EBD64CA1-6264-40B3-84B9-329FC633C9CC}" srcOrd="0" destOrd="0" presId="urn:microsoft.com/office/officeart/2005/8/layout/vList2"/>
    <dgm:cxn modelId="{7BB72570-B272-4590-BAC9-B9EC16A95B32}" type="presParOf" srcId="{E27A14AE-367F-4383-BF84-C262D9BF23B9}" destId="{EBD64CA1-6264-40B3-84B9-329FC633C9CC}" srcOrd="0" destOrd="0" presId="urn:microsoft.com/office/officeart/2005/8/layout/vList2"/>
    <dgm:cxn modelId="{EAF87AC3-99AB-4C97-88F6-7DE3A71BF237}" type="presParOf" srcId="{E27A14AE-367F-4383-BF84-C262D9BF23B9}" destId="{BFEC76F4-5732-475A-8FC9-B548B600BCE8}" srcOrd="1" destOrd="0" presId="urn:microsoft.com/office/officeart/2005/8/layout/vList2"/>
    <dgm:cxn modelId="{1A4330C4-E4BC-434F-8DA8-1D915ACCF011}" type="presParOf" srcId="{E27A14AE-367F-4383-BF84-C262D9BF23B9}" destId="{AFEDD9FD-1ADB-48C3-A571-B83D1B8207A2}" srcOrd="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B0C30CD1-01E4-4C08-80FE-93977B427AF6}"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3B2D5D8D-547B-494B-9A54-407F2A33AFB7}">
      <dgm:prSet/>
      <dgm:spPr/>
      <dgm:t>
        <a:bodyPr/>
        <a:lstStyle/>
        <a:p>
          <a:pPr>
            <a:defRPr cap="all"/>
          </a:pPr>
          <a:r>
            <a:rPr lang="en-US" dirty="0"/>
            <a:t>Install </a:t>
          </a:r>
          <a:r>
            <a:rPr lang="en-US" dirty="0">
              <a:hlinkClick xmlns:r="http://schemas.openxmlformats.org/officeDocument/2006/relationships" r:id="rId1"/>
            </a:rPr>
            <a:t>Power Platform Build Tools</a:t>
          </a:r>
          <a:endParaRPr lang="en-US" dirty="0"/>
        </a:p>
      </dgm:t>
    </dgm:pt>
    <dgm:pt modelId="{F76A9B5D-06AE-4E83-9D85-4C9436FBC89F}" type="parTrans" cxnId="{38C8B675-6AA4-4E7F-93D8-EC72CD6634FC}">
      <dgm:prSet/>
      <dgm:spPr/>
      <dgm:t>
        <a:bodyPr/>
        <a:lstStyle/>
        <a:p>
          <a:endParaRPr lang="en-US"/>
        </a:p>
      </dgm:t>
    </dgm:pt>
    <dgm:pt modelId="{3E0ED176-9FB8-4904-914A-34908E426925}" type="sibTrans" cxnId="{38C8B675-6AA4-4E7F-93D8-EC72CD6634FC}">
      <dgm:prSet/>
      <dgm:spPr/>
      <dgm:t>
        <a:bodyPr/>
        <a:lstStyle/>
        <a:p>
          <a:endParaRPr lang="en-US"/>
        </a:p>
      </dgm:t>
    </dgm:pt>
    <dgm:pt modelId="{9650A314-F579-440B-9942-2BC7E42CBDE5}">
      <dgm:prSet/>
      <dgm:spPr/>
      <dgm:t>
        <a:bodyPr/>
        <a:lstStyle/>
        <a:p>
          <a:pPr>
            <a:defRPr cap="all"/>
          </a:pPr>
          <a:r>
            <a:rPr lang="en-US" dirty="0"/>
            <a:t>Create a Build pipeline to Export from Dev</a:t>
          </a:r>
        </a:p>
      </dgm:t>
    </dgm:pt>
    <dgm:pt modelId="{85214714-5C15-40F1-AB08-E25EA1488648}" type="parTrans" cxnId="{3CC0DE2A-31DE-4282-8605-903079473903}">
      <dgm:prSet/>
      <dgm:spPr/>
      <dgm:t>
        <a:bodyPr/>
        <a:lstStyle/>
        <a:p>
          <a:endParaRPr lang="en-US"/>
        </a:p>
      </dgm:t>
    </dgm:pt>
    <dgm:pt modelId="{178001F8-47F7-4E19-A6AD-E26FBB7A7B9F}" type="sibTrans" cxnId="{3CC0DE2A-31DE-4282-8605-903079473903}">
      <dgm:prSet/>
      <dgm:spPr/>
      <dgm:t>
        <a:bodyPr/>
        <a:lstStyle/>
        <a:p>
          <a:endParaRPr lang="en-US"/>
        </a:p>
      </dgm:t>
    </dgm:pt>
    <dgm:pt modelId="{80245AB7-AC12-4EC3-B684-A13A6B8BB593}">
      <dgm:prSet/>
      <dgm:spPr/>
      <dgm:t>
        <a:bodyPr/>
        <a:lstStyle/>
        <a:p>
          <a:pPr>
            <a:defRPr cap="all"/>
          </a:pPr>
          <a:r>
            <a:rPr lang="en-US" dirty="0"/>
            <a:t>Create a Build Pipeline to generate build artifact</a:t>
          </a:r>
        </a:p>
      </dgm:t>
    </dgm:pt>
    <dgm:pt modelId="{2247CCD1-7EC1-4820-9422-C028B92E4ED5}" type="parTrans" cxnId="{355F0B64-7D29-4C11-90FA-EAF205C6A3EF}">
      <dgm:prSet/>
      <dgm:spPr/>
      <dgm:t>
        <a:bodyPr/>
        <a:lstStyle/>
        <a:p>
          <a:endParaRPr lang="en-US"/>
        </a:p>
      </dgm:t>
    </dgm:pt>
    <dgm:pt modelId="{71B79DAB-ADDE-4AFF-9F99-973E333E2AB9}" type="sibTrans" cxnId="{355F0B64-7D29-4C11-90FA-EAF205C6A3EF}">
      <dgm:prSet/>
      <dgm:spPr/>
      <dgm:t>
        <a:bodyPr/>
        <a:lstStyle/>
        <a:p>
          <a:endParaRPr lang="en-US"/>
        </a:p>
      </dgm:t>
    </dgm:pt>
    <dgm:pt modelId="{1FC8F485-7C19-444C-8F6A-F16E3EDC0B35}">
      <dgm:prSet/>
      <dgm:spPr/>
      <dgm:t>
        <a:bodyPr/>
        <a:lstStyle/>
        <a:p>
          <a:pPr>
            <a:defRPr cap="all"/>
          </a:pPr>
          <a:r>
            <a:rPr lang="en-US" dirty="0"/>
            <a:t>Create a Release Pipeline to Deploy to production</a:t>
          </a:r>
        </a:p>
      </dgm:t>
    </dgm:pt>
    <dgm:pt modelId="{A3801464-62CE-4517-9408-994FD46EDE62}" type="parTrans" cxnId="{15D48F65-146A-45C6-B8DC-A0574C6AE790}">
      <dgm:prSet/>
      <dgm:spPr/>
      <dgm:t>
        <a:bodyPr/>
        <a:lstStyle/>
        <a:p>
          <a:endParaRPr lang="en-US"/>
        </a:p>
      </dgm:t>
    </dgm:pt>
    <dgm:pt modelId="{B5D15CF5-5F2F-4489-803E-EB2829E10CC8}" type="sibTrans" cxnId="{15D48F65-146A-45C6-B8DC-A0574C6AE790}">
      <dgm:prSet/>
      <dgm:spPr/>
      <dgm:t>
        <a:bodyPr/>
        <a:lstStyle/>
        <a:p>
          <a:endParaRPr lang="en-US"/>
        </a:p>
      </dgm:t>
    </dgm:pt>
    <dgm:pt modelId="{3E35476B-762D-4E0A-97CE-3143676C09D2}" type="pres">
      <dgm:prSet presAssocID="{B0C30CD1-01E4-4C08-80FE-93977B427AF6}" presName="root" presStyleCnt="0">
        <dgm:presLayoutVars>
          <dgm:dir/>
          <dgm:resizeHandles val="exact"/>
        </dgm:presLayoutVars>
      </dgm:prSet>
      <dgm:spPr/>
    </dgm:pt>
    <dgm:pt modelId="{4F9CF7E3-B277-45FA-B0EE-F3609F181EA6}" type="pres">
      <dgm:prSet presAssocID="{3B2D5D8D-547B-494B-9A54-407F2A33AFB7}" presName="compNode" presStyleCnt="0"/>
      <dgm:spPr/>
    </dgm:pt>
    <dgm:pt modelId="{8382CA5E-EA03-49BE-BA84-7B6A1EB097CA}" type="pres">
      <dgm:prSet presAssocID="{3B2D5D8D-547B-494B-9A54-407F2A33AFB7}" presName="iconBgRect" presStyleLbl="bgShp" presStyleIdx="0" presStyleCnt="4"/>
      <dgm:spPr/>
    </dgm:pt>
    <dgm:pt modelId="{E8061357-750A-4662-A6DB-E58566DD2C50}" type="pres">
      <dgm:prSet presAssocID="{3B2D5D8D-547B-494B-9A54-407F2A33AFB7}" presName="iconRect" presStyleLbl="node1" presStyleIdx="0" presStyleCnt="4"/>
      <dgm:spPr>
        <a:blipFill>
          <a:blip xmlns:r="http://schemas.openxmlformats.org/officeDocument/2006/relationships"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dgm:spPr>
      <dgm:extLst>
        <a:ext uri="{E40237B7-FDA0-4F09-8148-C483321AD2D9}">
          <dgm14:cNvPr xmlns:dgm14="http://schemas.microsoft.com/office/drawing/2010/diagram" id="0" name="" descr="Tools"/>
        </a:ext>
      </dgm:extLst>
    </dgm:pt>
    <dgm:pt modelId="{523B2E0C-26E5-4D1D-BE87-17D8212C6B24}" type="pres">
      <dgm:prSet presAssocID="{3B2D5D8D-547B-494B-9A54-407F2A33AFB7}" presName="spaceRect" presStyleCnt="0"/>
      <dgm:spPr/>
    </dgm:pt>
    <dgm:pt modelId="{2926476F-B413-4888-B832-341189087208}" type="pres">
      <dgm:prSet presAssocID="{3B2D5D8D-547B-494B-9A54-407F2A33AFB7}" presName="textRect" presStyleLbl="revTx" presStyleIdx="0" presStyleCnt="4">
        <dgm:presLayoutVars>
          <dgm:chMax val="1"/>
          <dgm:chPref val="1"/>
        </dgm:presLayoutVars>
      </dgm:prSet>
      <dgm:spPr/>
    </dgm:pt>
    <dgm:pt modelId="{F3121E05-8F47-4925-B56C-AE1B75B4A081}" type="pres">
      <dgm:prSet presAssocID="{3E0ED176-9FB8-4904-914A-34908E426925}" presName="sibTrans" presStyleCnt="0"/>
      <dgm:spPr/>
    </dgm:pt>
    <dgm:pt modelId="{6D711F57-76E5-460B-AA28-2654902BC814}" type="pres">
      <dgm:prSet presAssocID="{9650A314-F579-440B-9942-2BC7E42CBDE5}" presName="compNode" presStyleCnt="0"/>
      <dgm:spPr/>
    </dgm:pt>
    <dgm:pt modelId="{31AC2B91-0000-452B-B4D1-2C8ED1B33052}" type="pres">
      <dgm:prSet presAssocID="{9650A314-F579-440B-9942-2BC7E42CBDE5}" presName="iconBgRect" presStyleLbl="bgShp" presStyleIdx="1" presStyleCnt="4"/>
      <dgm:spPr/>
    </dgm:pt>
    <dgm:pt modelId="{AC9F5401-23F8-4404-BE75-59BA0D896118}" type="pres">
      <dgm:prSet presAssocID="{9650A314-F579-440B-9942-2BC7E42CBDE5}" presName="iconRect" presStyleLbl="node1" presStyleIdx="1" presStyleCnt="4"/>
      <dgm:spPr>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dgm:spPr>
      <dgm:extLst>
        <a:ext uri="{E40237B7-FDA0-4F09-8148-C483321AD2D9}">
          <dgm14:cNvPr xmlns:dgm14="http://schemas.microsoft.com/office/drawing/2010/diagram" id="0" name="" descr="Excavator"/>
        </a:ext>
      </dgm:extLst>
    </dgm:pt>
    <dgm:pt modelId="{03C84EEA-3DAC-4624-B729-C13DA48C71A5}" type="pres">
      <dgm:prSet presAssocID="{9650A314-F579-440B-9942-2BC7E42CBDE5}" presName="spaceRect" presStyleCnt="0"/>
      <dgm:spPr/>
    </dgm:pt>
    <dgm:pt modelId="{22E8984D-25C7-4A35-A80F-97D317C1AB1D}" type="pres">
      <dgm:prSet presAssocID="{9650A314-F579-440B-9942-2BC7E42CBDE5}" presName="textRect" presStyleLbl="revTx" presStyleIdx="1" presStyleCnt="4">
        <dgm:presLayoutVars>
          <dgm:chMax val="1"/>
          <dgm:chPref val="1"/>
        </dgm:presLayoutVars>
      </dgm:prSet>
      <dgm:spPr/>
    </dgm:pt>
    <dgm:pt modelId="{8C439EF8-B877-4027-89F2-CC6E39FD659B}" type="pres">
      <dgm:prSet presAssocID="{178001F8-47F7-4E19-A6AD-E26FBB7A7B9F}" presName="sibTrans" presStyleCnt="0"/>
      <dgm:spPr/>
    </dgm:pt>
    <dgm:pt modelId="{E8F0E6F4-2E6D-48CD-BBC3-C5E258E41E95}" type="pres">
      <dgm:prSet presAssocID="{80245AB7-AC12-4EC3-B684-A13A6B8BB593}" presName="compNode" presStyleCnt="0"/>
      <dgm:spPr/>
    </dgm:pt>
    <dgm:pt modelId="{0F28B2B9-5270-4EF9-BCCB-AF7F7C2A83F7}" type="pres">
      <dgm:prSet presAssocID="{80245AB7-AC12-4EC3-B684-A13A6B8BB593}" presName="iconBgRect" presStyleLbl="bgShp" presStyleIdx="2" presStyleCnt="4"/>
      <dgm:spPr/>
    </dgm:pt>
    <dgm:pt modelId="{CF93E2CE-9E23-4DC5-A30D-FC3DD14CB86A}" type="pres">
      <dgm:prSet presAssocID="{80245AB7-AC12-4EC3-B684-A13A6B8BB593}" presName="iconRect" presStyleLbl="node1" presStyleIdx="2" presStyleCnt="4"/>
      <dgm:spPr>
        <a:blipFill>
          <a:blip xmlns:r="http://schemas.openxmlformats.org/officeDocument/2006/relationships"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a:noFill/>
        </a:ln>
      </dgm:spPr>
      <dgm:extLst>
        <a:ext uri="{E40237B7-FDA0-4F09-8148-C483321AD2D9}">
          <dgm14:cNvPr xmlns:dgm14="http://schemas.microsoft.com/office/drawing/2010/diagram" id="0" name="" descr="Mining Tools"/>
        </a:ext>
      </dgm:extLst>
    </dgm:pt>
    <dgm:pt modelId="{2CA4E830-8FA3-4582-B413-FF96F9118F3C}" type="pres">
      <dgm:prSet presAssocID="{80245AB7-AC12-4EC3-B684-A13A6B8BB593}" presName="spaceRect" presStyleCnt="0"/>
      <dgm:spPr/>
    </dgm:pt>
    <dgm:pt modelId="{B9C47375-2A00-4476-A829-910E8FDA525C}" type="pres">
      <dgm:prSet presAssocID="{80245AB7-AC12-4EC3-B684-A13A6B8BB593}" presName="textRect" presStyleLbl="revTx" presStyleIdx="2" presStyleCnt="4">
        <dgm:presLayoutVars>
          <dgm:chMax val="1"/>
          <dgm:chPref val="1"/>
        </dgm:presLayoutVars>
      </dgm:prSet>
      <dgm:spPr/>
    </dgm:pt>
    <dgm:pt modelId="{1496D339-FE17-42C9-A000-ED312A9FCE8A}" type="pres">
      <dgm:prSet presAssocID="{71B79DAB-ADDE-4AFF-9F99-973E333E2AB9}" presName="sibTrans" presStyleCnt="0"/>
      <dgm:spPr/>
    </dgm:pt>
    <dgm:pt modelId="{2AD232C0-FB4E-4396-B5C7-31959362BF0B}" type="pres">
      <dgm:prSet presAssocID="{1FC8F485-7C19-444C-8F6A-F16E3EDC0B35}" presName="compNode" presStyleCnt="0"/>
      <dgm:spPr/>
    </dgm:pt>
    <dgm:pt modelId="{C5372EC0-18BE-41C7-8C1C-EEC2C51A386D}" type="pres">
      <dgm:prSet presAssocID="{1FC8F485-7C19-444C-8F6A-F16E3EDC0B35}" presName="iconBgRect" presStyleLbl="bgShp" presStyleIdx="3" presStyleCnt="4"/>
      <dgm:spPr/>
    </dgm:pt>
    <dgm:pt modelId="{7CAF3631-E031-43D4-9491-6A8645249E84}" type="pres">
      <dgm:prSet presAssocID="{1FC8F485-7C19-444C-8F6A-F16E3EDC0B35}" presName="iconRect" presStyleLbl="node1" presStyleIdx="3" presStyleCnt="4"/>
      <dgm:spPr>
        <a:blipFill>
          <a:blip xmlns:r="http://schemas.openxmlformats.org/officeDocument/2006/relationships"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a:blipFill>
        <a:ln>
          <a:noFill/>
        </a:ln>
      </dgm:spPr>
      <dgm:extLst>
        <a:ext uri="{E40237B7-FDA0-4F09-8148-C483321AD2D9}">
          <dgm14:cNvPr xmlns:dgm14="http://schemas.microsoft.com/office/drawing/2010/diagram" id="0" name="" descr="Filter"/>
        </a:ext>
      </dgm:extLst>
    </dgm:pt>
    <dgm:pt modelId="{49899A30-AB0A-4CC0-913E-E8A522126164}" type="pres">
      <dgm:prSet presAssocID="{1FC8F485-7C19-444C-8F6A-F16E3EDC0B35}" presName="spaceRect" presStyleCnt="0"/>
      <dgm:spPr/>
    </dgm:pt>
    <dgm:pt modelId="{96F6E1EB-90F9-4F30-B3CA-9057F3C0A5D0}" type="pres">
      <dgm:prSet presAssocID="{1FC8F485-7C19-444C-8F6A-F16E3EDC0B35}" presName="textRect" presStyleLbl="revTx" presStyleIdx="3" presStyleCnt="4">
        <dgm:presLayoutVars>
          <dgm:chMax val="1"/>
          <dgm:chPref val="1"/>
        </dgm:presLayoutVars>
      </dgm:prSet>
      <dgm:spPr/>
    </dgm:pt>
  </dgm:ptLst>
  <dgm:cxnLst>
    <dgm:cxn modelId="{CCA65E18-1310-45B9-A1F1-3AB35271FC6F}" type="presOf" srcId="{9650A314-F579-440B-9942-2BC7E42CBDE5}" destId="{22E8984D-25C7-4A35-A80F-97D317C1AB1D}" srcOrd="0" destOrd="0" presId="urn:microsoft.com/office/officeart/2018/5/layout/IconCircleLabelList"/>
    <dgm:cxn modelId="{3CC0DE2A-31DE-4282-8605-903079473903}" srcId="{B0C30CD1-01E4-4C08-80FE-93977B427AF6}" destId="{9650A314-F579-440B-9942-2BC7E42CBDE5}" srcOrd="1" destOrd="0" parTransId="{85214714-5C15-40F1-AB08-E25EA1488648}" sibTransId="{178001F8-47F7-4E19-A6AD-E26FBB7A7B9F}"/>
    <dgm:cxn modelId="{F083072B-0CB4-4D65-BDF4-D3EDB6B30394}" type="presOf" srcId="{B0C30CD1-01E4-4C08-80FE-93977B427AF6}" destId="{3E35476B-762D-4E0A-97CE-3143676C09D2}" srcOrd="0" destOrd="0" presId="urn:microsoft.com/office/officeart/2018/5/layout/IconCircleLabelList"/>
    <dgm:cxn modelId="{355F0B64-7D29-4C11-90FA-EAF205C6A3EF}" srcId="{B0C30CD1-01E4-4C08-80FE-93977B427AF6}" destId="{80245AB7-AC12-4EC3-B684-A13A6B8BB593}" srcOrd="2" destOrd="0" parTransId="{2247CCD1-7EC1-4820-9422-C028B92E4ED5}" sibTransId="{71B79DAB-ADDE-4AFF-9F99-973E333E2AB9}"/>
    <dgm:cxn modelId="{15D48F65-146A-45C6-B8DC-A0574C6AE790}" srcId="{B0C30CD1-01E4-4C08-80FE-93977B427AF6}" destId="{1FC8F485-7C19-444C-8F6A-F16E3EDC0B35}" srcOrd="3" destOrd="0" parTransId="{A3801464-62CE-4517-9408-994FD46EDE62}" sibTransId="{B5D15CF5-5F2F-4489-803E-EB2829E10CC8}"/>
    <dgm:cxn modelId="{AAF65A50-2827-4836-A1BA-4E2230089B67}" type="presOf" srcId="{3B2D5D8D-547B-494B-9A54-407F2A33AFB7}" destId="{2926476F-B413-4888-B832-341189087208}" srcOrd="0" destOrd="0" presId="urn:microsoft.com/office/officeart/2018/5/layout/IconCircleLabelList"/>
    <dgm:cxn modelId="{38C8B675-6AA4-4E7F-93D8-EC72CD6634FC}" srcId="{B0C30CD1-01E4-4C08-80FE-93977B427AF6}" destId="{3B2D5D8D-547B-494B-9A54-407F2A33AFB7}" srcOrd="0" destOrd="0" parTransId="{F76A9B5D-06AE-4E83-9D85-4C9436FBC89F}" sibTransId="{3E0ED176-9FB8-4904-914A-34908E426925}"/>
    <dgm:cxn modelId="{B39DE98C-CD58-41F8-AC46-CD2F10901C81}" type="presOf" srcId="{1FC8F485-7C19-444C-8F6A-F16E3EDC0B35}" destId="{96F6E1EB-90F9-4F30-B3CA-9057F3C0A5D0}" srcOrd="0" destOrd="0" presId="urn:microsoft.com/office/officeart/2018/5/layout/IconCircleLabelList"/>
    <dgm:cxn modelId="{9AA5CB90-78D6-4DF1-A6F9-EEE55E2511EA}" type="presOf" srcId="{80245AB7-AC12-4EC3-B684-A13A6B8BB593}" destId="{B9C47375-2A00-4476-A829-910E8FDA525C}" srcOrd="0" destOrd="0" presId="urn:microsoft.com/office/officeart/2018/5/layout/IconCircleLabelList"/>
    <dgm:cxn modelId="{C7541398-E0CE-41AC-AD60-9B01704F57AD}" type="presParOf" srcId="{3E35476B-762D-4E0A-97CE-3143676C09D2}" destId="{4F9CF7E3-B277-45FA-B0EE-F3609F181EA6}" srcOrd="0" destOrd="0" presId="urn:microsoft.com/office/officeart/2018/5/layout/IconCircleLabelList"/>
    <dgm:cxn modelId="{D72CA568-DE4C-421C-9898-AD3134F3EF44}" type="presParOf" srcId="{4F9CF7E3-B277-45FA-B0EE-F3609F181EA6}" destId="{8382CA5E-EA03-49BE-BA84-7B6A1EB097CA}" srcOrd="0" destOrd="0" presId="urn:microsoft.com/office/officeart/2018/5/layout/IconCircleLabelList"/>
    <dgm:cxn modelId="{42566069-C355-46AE-94EB-010FCA66DCB1}" type="presParOf" srcId="{4F9CF7E3-B277-45FA-B0EE-F3609F181EA6}" destId="{E8061357-750A-4662-A6DB-E58566DD2C50}" srcOrd="1" destOrd="0" presId="urn:microsoft.com/office/officeart/2018/5/layout/IconCircleLabelList"/>
    <dgm:cxn modelId="{FB1FCC65-77A9-4109-8639-FC92DA367A7D}" type="presParOf" srcId="{4F9CF7E3-B277-45FA-B0EE-F3609F181EA6}" destId="{523B2E0C-26E5-4D1D-BE87-17D8212C6B24}" srcOrd="2" destOrd="0" presId="urn:microsoft.com/office/officeart/2018/5/layout/IconCircleLabelList"/>
    <dgm:cxn modelId="{FE8A58A4-E3A9-48C8-8A08-D4E35DB69F69}" type="presParOf" srcId="{4F9CF7E3-B277-45FA-B0EE-F3609F181EA6}" destId="{2926476F-B413-4888-B832-341189087208}" srcOrd="3" destOrd="0" presId="urn:microsoft.com/office/officeart/2018/5/layout/IconCircleLabelList"/>
    <dgm:cxn modelId="{1AEB2B10-F34F-4965-9996-F6A4AD0FF3A5}" type="presParOf" srcId="{3E35476B-762D-4E0A-97CE-3143676C09D2}" destId="{F3121E05-8F47-4925-B56C-AE1B75B4A081}" srcOrd="1" destOrd="0" presId="urn:microsoft.com/office/officeart/2018/5/layout/IconCircleLabelList"/>
    <dgm:cxn modelId="{33604C02-C26A-4E40-A65C-702C3093D912}" type="presParOf" srcId="{3E35476B-762D-4E0A-97CE-3143676C09D2}" destId="{6D711F57-76E5-460B-AA28-2654902BC814}" srcOrd="2" destOrd="0" presId="urn:microsoft.com/office/officeart/2018/5/layout/IconCircleLabelList"/>
    <dgm:cxn modelId="{65C64C96-A3E0-4EDB-937E-9B28A569EC49}" type="presParOf" srcId="{6D711F57-76E5-460B-AA28-2654902BC814}" destId="{31AC2B91-0000-452B-B4D1-2C8ED1B33052}" srcOrd="0" destOrd="0" presId="urn:microsoft.com/office/officeart/2018/5/layout/IconCircleLabelList"/>
    <dgm:cxn modelId="{B90F560F-D85C-45F6-914F-350AC07C95B1}" type="presParOf" srcId="{6D711F57-76E5-460B-AA28-2654902BC814}" destId="{AC9F5401-23F8-4404-BE75-59BA0D896118}" srcOrd="1" destOrd="0" presId="urn:microsoft.com/office/officeart/2018/5/layout/IconCircleLabelList"/>
    <dgm:cxn modelId="{6603933B-D240-473B-825A-FCD1555694D6}" type="presParOf" srcId="{6D711F57-76E5-460B-AA28-2654902BC814}" destId="{03C84EEA-3DAC-4624-B729-C13DA48C71A5}" srcOrd="2" destOrd="0" presId="urn:microsoft.com/office/officeart/2018/5/layout/IconCircleLabelList"/>
    <dgm:cxn modelId="{D44CCD3D-6DEB-4FF4-8AC0-60D2021BD260}" type="presParOf" srcId="{6D711F57-76E5-460B-AA28-2654902BC814}" destId="{22E8984D-25C7-4A35-A80F-97D317C1AB1D}" srcOrd="3" destOrd="0" presId="urn:microsoft.com/office/officeart/2018/5/layout/IconCircleLabelList"/>
    <dgm:cxn modelId="{FA743211-1906-49CD-9DED-F8059F726665}" type="presParOf" srcId="{3E35476B-762D-4E0A-97CE-3143676C09D2}" destId="{8C439EF8-B877-4027-89F2-CC6E39FD659B}" srcOrd="3" destOrd="0" presId="urn:microsoft.com/office/officeart/2018/5/layout/IconCircleLabelList"/>
    <dgm:cxn modelId="{0E43F3FF-C170-4B24-952B-90E6137BD03A}" type="presParOf" srcId="{3E35476B-762D-4E0A-97CE-3143676C09D2}" destId="{E8F0E6F4-2E6D-48CD-BBC3-C5E258E41E95}" srcOrd="4" destOrd="0" presId="urn:microsoft.com/office/officeart/2018/5/layout/IconCircleLabelList"/>
    <dgm:cxn modelId="{80E4DE2F-B280-4331-850E-FB1081737383}" type="presParOf" srcId="{E8F0E6F4-2E6D-48CD-BBC3-C5E258E41E95}" destId="{0F28B2B9-5270-4EF9-BCCB-AF7F7C2A83F7}" srcOrd="0" destOrd="0" presId="urn:microsoft.com/office/officeart/2018/5/layout/IconCircleLabelList"/>
    <dgm:cxn modelId="{F2EC7EA3-B02A-4247-BE5A-CF9C4BF3807E}" type="presParOf" srcId="{E8F0E6F4-2E6D-48CD-BBC3-C5E258E41E95}" destId="{CF93E2CE-9E23-4DC5-A30D-FC3DD14CB86A}" srcOrd="1" destOrd="0" presId="urn:microsoft.com/office/officeart/2018/5/layout/IconCircleLabelList"/>
    <dgm:cxn modelId="{277B3CE4-1272-4AC8-A842-65FC77AAE230}" type="presParOf" srcId="{E8F0E6F4-2E6D-48CD-BBC3-C5E258E41E95}" destId="{2CA4E830-8FA3-4582-B413-FF96F9118F3C}" srcOrd="2" destOrd="0" presId="urn:microsoft.com/office/officeart/2018/5/layout/IconCircleLabelList"/>
    <dgm:cxn modelId="{E22B7837-BEEA-4158-9AD2-C32CC0C4C7BC}" type="presParOf" srcId="{E8F0E6F4-2E6D-48CD-BBC3-C5E258E41E95}" destId="{B9C47375-2A00-4476-A829-910E8FDA525C}" srcOrd="3" destOrd="0" presId="urn:microsoft.com/office/officeart/2018/5/layout/IconCircleLabelList"/>
    <dgm:cxn modelId="{87F1D50F-AD2F-4B2A-928C-62C2F211A837}" type="presParOf" srcId="{3E35476B-762D-4E0A-97CE-3143676C09D2}" destId="{1496D339-FE17-42C9-A000-ED312A9FCE8A}" srcOrd="5" destOrd="0" presId="urn:microsoft.com/office/officeart/2018/5/layout/IconCircleLabelList"/>
    <dgm:cxn modelId="{1E623817-4D31-4ABF-B0E8-B9421AF43B2F}" type="presParOf" srcId="{3E35476B-762D-4E0A-97CE-3143676C09D2}" destId="{2AD232C0-FB4E-4396-B5C7-31959362BF0B}" srcOrd="6" destOrd="0" presId="urn:microsoft.com/office/officeart/2018/5/layout/IconCircleLabelList"/>
    <dgm:cxn modelId="{B4CE3756-E55E-4FAE-A851-3F92DC2819CC}" type="presParOf" srcId="{2AD232C0-FB4E-4396-B5C7-31959362BF0B}" destId="{C5372EC0-18BE-41C7-8C1C-EEC2C51A386D}" srcOrd="0" destOrd="0" presId="urn:microsoft.com/office/officeart/2018/5/layout/IconCircleLabelList"/>
    <dgm:cxn modelId="{DB11DCC8-7D39-466B-9937-9AFEEFD8D114}" type="presParOf" srcId="{2AD232C0-FB4E-4396-B5C7-31959362BF0B}" destId="{7CAF3631-E031-43D4-9491-6A8645249E84}" srcOrd="1" destOrd="0" presId="urn:microsoft.com/office/officeart/2018/5/layout/IconCircleLabelList"/>
    <dgm:cxn modelId="{DB129BDA-6A61-4673-91E9-68B9E04CA8B2}" type="presParOf" srcId="{2AD232C0-FB4E-4396-B5C7-31959362BF0B}" destId="{49899A30-AB0A-4CC0-913E-E8A522126164}" srcOrd="2" destOrd="0" presId="urn:microsoft.com/office/officeart/2018/5/layout/IconCircleLabelList"/>
    <dgm:cxn modelId="{5B5A7CD0-8707-4277-A7DD-52BEDAEE1FCE}" type="presParOf" srcId="{2AD232C0-FB4E-4396-B5C7-31959362BF0B}" destId="{96F6E1EB-90F9-4F30-B3CA-9057F3C0A5D0}"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53A01221-9B4E-488A-BB1E-D64841A2EEC2}"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D6FCEF6E-8ED2-4DCE-9D20-919ED83C9E9A}">
      <dgm:prSet custT="1"/>
      <dgm:spPr/>
      <dgm:t>
        <a:bodyPr/>
        <a:lstStyle/>
        <a:p>
          <a:pPr>
            <a:lnSpc>
              <a:spcPct val="100000"/>
            </a:lnSpc>
            <a:defRPr cap="all"/>
          </a:pPr>
          <a:r>
            <a:rPr lang="en-US" sz="1700"/>
            <a:t>Build the plugin</a:t>
          </a:r>
        </a:p>
      </dgm:t>
    </dgm:pt>
    <dgm:pt modelId="{3C59E32E-2DEB-47CD-B9EA-C1167EBB4D2C}" type="parTrans" cxnId="{86D9CDB0-9C3D-4315-94ED-B2FE62519B95}">
      <dgm:prSet/>
      <dgm:spPr/>
      <dgm:t>
        <a:bodyPr/>
        <a:lstStyle/>
        <a:p>
          <a:endParaRPr lang="en-US"/>
        </a:p>
      </dgm:t>
    </dgm:pt>
    <dgm:pt modelId="{F44FE654-6949-464B-8CE8-9A2000A53D11}" type="sibTrans" cxnId="{86D9CDB0-9C3D-4315-94ED-B2FE62519B95}">
      <dgm:prSet/>
      <dgm:spPr/>
      <dgm:t>
        <a:bodyPr/>
        <a:lstStyle/>
        <a:p>
          <a:endParaRPr lang="en-US"/>
        </a:p>
      </dgm:t>
    </dgm:pt>
    <dgm:pt modelId="{2A816EC1-D680-42EA-BCF0-633C2102E080}">
      <dgm:prSet custT="1"/>
      <dgm:spPr/>
      <dgm:t>
        <a:bodyPr/>
        <a:lstStyle/>
        <a:p>
          <a:pPr>
            <a:lnSpc>
              <a:spcPct val="100000"/>
            </a:lnSpc>
            <a:defRPr cap="all"/>
          </a:pPr>
          <a:r>
            <a:rPr lang="en-US" sz="1700"/>
            <a:t>Register plugin</a:t>
          </a:r>
        </a:p>
      </dgm:t>
    </dgm:pt>
    <dgm:pt modelId="{596865F2-85E7-4ED3-A578-0025373AC11D}" type="parTrans" cxnId="{D89D610D-CBCF-4411-A9C1-C778783ECACE}">
      <dgm:prSet/>
      <dgm:spPr/>
      <dgm:t>
        <a:bodyPr/>
        <a:lstStyle/>
        <a:p>
          <a:endParaRPr lang="en-US"/>
        </a:p>
      </dgm:t>
    </dgm:pt>
    <dgm:pt modelId="{D62CDD43-624E-4CBA-A1BE-C52FE4887BC4}" type="sibTrans" cxnId="{D89D610D-CBCF-4411-A9C1-C778783ECACE}">
      <dgm:prSet/>
      <dgm:spPr/>
      <dgm:t>
        <a:bodyPr/>
        <a:lstStyle/>
        <a:p>
          <a:endParaRPr lang="en-US"/>
        </a:p>
      </dgm:t>
    </dgm:pt>
    <dgm:pt modelId="{6F5F5612-FF4A-47D7-9B02-85E820E78E48}">
      <dgm:prSet custT="1"/>
      <dgm:spPr/>
      <dgm:t>
        <a:bodyPr/>
        <a:lstStyle/>
        <a:p>
          <a:pPr>
            <a:lnSpc>
              <a:spcPct val="100000"/>
            </a:lnSpc>
            <a:defRPr cap="all"/>
          </a:pPr>
          <a:r>
            <a:rPr lang="en-US" sz="1700"/>
            <a:t>Add to solution</a:t>
          </a:r>
        </a:p>
      </dgm:t>
    </dgm:pt>
    <dgm:pt modelId="{4313EAFA-6E52-44B6-BD5A-D7DFB1041ECB}" type="parTrans" cxnId="{7553C245-F98E-4758-A8BA-7B6807D2A9B1}">
      <dgm:prSet/>
      <dgm:spPr/>
      <dgm:t>
        <a:bodyPr/>
        <a:lstStyle/>
        <a:p>
          <a:endParaRPr lang="en-US"/>
        </a:p>
      </dgm:t>
    </dgm:pt>
    <dgm:pt modelId="{C37600E1-654A-4969-9C75-53D6E3E53EA2}" type="sibTrans" cxnId="{7553C245-F98E-4758-A8BA-7B6807D2A9B1}">
      <dgm:prSet/>
      <dgm:spPr/>
      <dgm:t>
        <a:bodyPr/>
        <a:lstStyle/>
        <a:p>
          <a:endParaRPr lang="en-US"/>
        </a:p>
      </dgm:t>
    </dgm:pt>
    <dgm:pt modelId="{86F9CA3E-8D05-49DA-8DA8-B0F003759477}">
      <dgm:prSet custT="1"/>
      <dgm:spPr/>
      <dgm:t>
        <a:bodyPr/>
        <a:lstStyle/>
        <a:p>
          <a:pPr>
            <a:lnSpc>
              <a:spcPct val="100000"/>
            </a:lnSpc>
            <a:defRPr cap="all"/>
          </a:pPr>
          <a:r>
            <a:rPr lang="en-US" sz="1700"/>
            <a:t>Use existing pipelines for CI/CD</a:t>
          </a:r>
        </a:p>
      </dgm:t>
    </dgm:pt>
    <dgm:pt modelId="{1251BEED-CA34-49C4-899D-1C08DCC2A1FB}" type="parTrans" cxnId="{1EE4551A-E7F2-4CC5-8F82-068C14377B6F}">
      <dgm:prSet/>
      <dgm:spPr/>
      <dgm:t>
        <a:bodyPr/>
        <a:lstStyle/>
        <a:p>
          <a:endParaRPr lang="en-US"/>
        </a:p>
      </dgm:t>
    </dgm:pt>
    <dgm:pt modelId="{47D93891-7E26-4DAE-A9A0-D66C05343606}" type="sibTrans" cxnId="{1EE4551A-E7F2-4CC5-8F82-068C14377B6F}">
      <dgm:prSet/>
      <dgm:spPr/>
      <dgm:t>
        <a:bodyPr/>
        <a:lstStyle/>
        <a:p>
          <a:endParaRPr lang="en-US"/>
        </a:p>
      </dgm:t>
    </dgm:pt>
    <dgm:pt modelId="{C542F61A-3637-4344-8F62-B9BA7C12D11A}" type="pres">
      <dgm:prSet presAssocID="{53A01221-9B4E-488A-BB1E-D64841A2EEC2}" presName="root" presStyleCnt="0">
        <dgm:presLayoutVars>
          <dgm:dir/>
          <dgm:resizeHandles val="exact"/>
        </dgm:presLayoutVars>
      </dgm:prSet>
      <dgm:spPr/>
    </dgm:pt>
    <dgm:pt modelId="{FD9A0087-5958-4111-87FC-52253BCBD975}" type="pres">
      <dgm:prSet presAssocID="{D6FCEF6E-8ED2-4DCE-9D20-919ED83C9E9A}" presName="compNode" presStyleCnt="0"/>
      <dgm:spPr/>
    </dgm:pt>
    <dgm:pt modelId="{20C9E0A8-033B-430B-AE20-2E69DA1C59F5}" type="pres">
      <dgm:prSet presAssocID="{D6FCEF6E-8ED2-4DCE-9D20-919ED83C9E9A}" presName="iconBgRect" presStyleLbl="bgShp" presStyleIdx="0" presStyleCnt="4"/>
      <dgm:spPr/>
    </dgm:pt>
    <dgm:pt modelId="{0C1768A3-1DFC-43B3-9FF3-50AEDF0A3CED}" type="pres">
      <dgm:prSet presAssocID="{D6FCEF6E-8ED2-4DCE-9D20-919ED83C9E9A}"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ools"/>
        </a:ext>
      </dgm:extLst>
    </dgm:pt>
    <dgm:pt modelId="{F05BF3FA-3D87-471C-BE15-E23B8598B973}" type="pres">
      <dgm:prSet presAssocID="{D6FCEF6E-8ED2-4DCE-9D20-919ED83C9E9A}" presName="spaceRect" presStyleCnt="0"/>
      <dgm:spPr/>
    </dgm:pt>
    <dgm:pt modelId="{6C0BB8D3-24A9-4EA8-B900-E56900875493}" type="pres">
      <dgm:prSet presAssocID="{D6FCEF6E-8ED2-4DCE-9D20-919ED83C9E9A}" presName="textRect" presStyleLbl="revTx" presStyleIdx="0" presStyleCnt="4">
        <dgm:presLayoutVars>
          <dgm:chMax val="1"/>
          <dgm:chPref val="1"/>
        </dgm:presLayoutVars>
      </dgm:prSet>
      <dgm:spPr/>
    </dgm:pt>
    <dgm:pt modelId="{8A1DAFF3-DA55-44EC-9948-7423838EA16C}" type="pres">
      <dgm:prSet presAssocID="{F44FE654-6949-464B-8CE8-9A2000A53D11}" presName="sibTrans" presStyleCnt="0"/>
      <dgm:spPr/>
    </dgm:pt>
    <dgm:pt modelId="{CFCF7902-8D3C-4AA6-99B5-BA96CE545BDA}" type="pres">
      <dgm:prSet presAssocID="{2A816EC1-D680-42EA-BCF0-633C2102E080}" presName="compNode" presStyleCnt="0"/>
      <dgm:spPr/>
    </dgm:pt>
    <dgm:pt modelId="{A521C972-4873-4154-BDC0-7E9E13BE2F48}" type="pres">
      <dgm:prSet presAssocID="{2A816EC1-D680-42EA-BCF0-633C2102E080}" presName="iconBgRect" presStyleLbl="bgShp" presStyleIdx="1" presStyleCnt="4"/>
      <dgm:spPr/>
    </dgm:pt>
    <dgm:pt modelId="{8FF8E229-1D20-4153-9C51-0F011E076701}" type="pres">
      <dgm:prSet presAssocID="{2A816EC1-D680-42EA-BCF0-633C2102E080}"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eckmark"/>
        </a:ext>
      </dgm:extLst>
    </dgm:pt>
    <dgm:pt modelId="{E42D3E3F-C2E4-484C-ABFE-9388D488A343}" type="pres">
      <dgm:prSet presAssocID="{2A816EC1-D680-42EA-BCF0-633C2102E080}" presName="spaceRect" presStyleCnt="0"/>
      <dgm:spPr/>
    </dgm:pt>
    <dgm:pt modelId="{00E83C6F-E96E-4B69-9940-4E887BD23412}" type="pres">
      <dgm:prSet presAssocID="{2A816EC1-D680-42EA-BCF0-633C2102E080}" presName="textRect" presStyleLbl="revTx" presStyleIdx="1" presStyleCnt="4">
        <dgm:presLayoutVars>
          <dgm:chMax val="1"/>
          <dgm:chPref val="1"/>
        </dgm:presLayoutVars>
      </dgm:prSet>
      <dgm:spPr/>
    </dgm:pt>
    <dgm:pt modelId="{B8E40544-EA6B-4CE4-9675-1C5276E91C3E}" type="pres">
      <dgm:prSet presAssocID="{D62CDD43-624E-4CBA-A1BE-C52FE4887BC4}" presName="sibTrans" presStyleCnt="0"/>
      <dgm:spPr/>
    </dgm:pt>
    <dgm:pt modelId="{F53CB51E-5D5C-44A4-9671-A55BE01E3BDD}" type="pres">
      <dgm:prSet presAssocID="{6F5F5612-FF4A-47D7-9B02-85E820E78E48}" presName="compNode" presStyleCnt="0"/>
      <dgm:spPr/>
    </dgm:pt>
    <dgm:pt modelId="{05779C24-0CC6-47A2-A591-943BC8833AE4}" type="pres">
      <dgm:prSet presAssocID="{6F5F5612-FF4A-47D7-9B02-85E820E78E48}" presName="iconBgRect" presStyleLbl="bgShp" presStyleIdx="2" presStyleCnt="4"/>
      <dgm:spPr/>
    </dgm:pt>
    <dgm:pt modelId="{5C776BD7-23A5-47B7-A16F-7B3BEAA62D02}" type="pres">
      <dgm:prSet presAssocID="{6F5F5612-FF4A-47D7-9B02-85E820E78E48}"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Add"/>
        </a:ext>
      </dgm:extLst>
    </dgm:pt>
    <dgm:pt modelId="{C49C6B00-DB2B-4D30-9326-53423BDB768A}" type="pres">
      <dgm:prSet presAssocID="{6F5F5612-FF4A-47D7-9B02-85E820E78E48}" presName="spaceRect" presStyleCnt="0"/>
      <dgm:spPr/>
    </dgm:pt>
    <dgm:pt modelId="{E4AC1A1B-04F7-4E8B-A00B-205F6DF0137C}" type="pres">
      <dgm:prSet presAssocID="{6F5F5612-FF4A-47D7-9B02-85E820E78E48}" presName="textRect" presStyleLbl="revTx" presStyleIdx="2" presStyleCnt="4">
        <dgm:presLayoutVars>
          <dgm:chMax val="1"/>
          <dgm:chPref val="1"/>
        </dgm:presLayoutVars>
      </dgm:prSet>
      <dgm:spPr/>
    </dgm:pt>
    <dgm:pt modelId="{7C480C62-136F-46CC-95C1-DF07C9BD0947}" type="pres">
      <dgm:prSet presAssocID="{C37600E1-654A-4969-9C75-53D6E3E53EA2}" presName="sibTrans" presStyleCnt="0"/>
      <dgm:spPr/>
    </dgm:pt>
    <dgm:pt modelId="{238F0F9A-97D9-4BF1-966B-ABEE6A8E1618}" type="pres">
      <dgm:prSet presAssocID="{86F9CA3E-8D05-49DA-8DA8-B0F003759477}" presName="compNode" presStyleCnt="0"/>
      <dgm:spPr/>
    </dgm:pt>
    <dgm:pt modelId="{9F4260C6-132E-46DA-8686-C64697D41878}" type="pres">
      <dgm:prSet presAssocID="{86F9CA3E-8D05-49DA-8DA8-B0F003759477}" presName="iconBgRect" presStyleLbl="bgShp" presStyleIdx="3" presStyleCnt="4"/>
      <dgm:spPr/>
    </dgm:pt>
    <dgm:pt modelId="{366800E9-02E8-4B3E-8F50-4116DEFD300E}" type="pres">
      <dgm:prSet presAssocID="{86F9CA3E-8D05-49DA-8DA8-B0F003759477}"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omputer"/>
        </a:ext>
      </dgm:extLst>
    </dgm:pt>
    <dgm:pt modelId="{B8D6AF49-3B47-4D5D-A38A-564B00619C28}" type="pres">
      <dgm:prSet presAssocID="{86F9CA3E-8D05-49DA-8DA8-B0F003759477}" presName="spaceRect" presStyleCnt="0"/>
      <dgm:spPr/>
    </dgm:pt>
    <dgm:pt modelId="{A1F9CFBB-B988-4C42-9AA3-9BDE62FA88D6}" type="pres">
      <dgm:prSet presAssocID="{86F9CA3E-8D05-49DA-8DA8-B0F003759477}" presName="textRect" presStyleLbl="revTx" presStyleIdx="3" presStyleCnt="4">
        <dgm:presLayoutVars>
          <dgm:chMax val="1"/>
          <dgm:chPref val="1"/>
        </dgm:presLayoutVars>
      </dgm:prSet>
      <dgm:spPr/>
    </dgm:pt>
  </dgm:ptLst>
  <dgm:cxnLst>
    <dgm:cxn modelId="{D9200504-98CD-419B-A1DD-3B15506FD086}" type="presOf" srcId="{2A816EC1-D680-42EA-BCF0-633C2102E080}" destId="{00E83C6F-E96E-4B69-9940-4E887BD23412}" srcOrd="0" destOrd="0" presId="urn:microsoft.com/office/officeart/2018/5/layout/IconCircleLabelList"/>
    <dgm:cxn modelId="{D89D610D-CBCF-4411-A9C1-C778783ECACE}" srcId="{53A01221-9B4E-488A-BB1E-D64841A2EEC2}" destId="{2A816EC1-D680-42EA-BCF0-633C2102E080}" srcOrd="1" destOrd="0" parTransId="{596865F2-85E7-4ED3-A578-0025373AC11D}" sibTransId="{D62CDD43-624E-4CBA-A1BE-C52FE4887BC4}"/>
    <dgm:cxn modelId="{1EE4551A-E7F2-4CC5-8F82-068C14377B6F}" srcId="{53A01221-9B4E-488A-BB1E-D64841A2EEC2}" destId="{86F9CA3E-8D05-49DA-8DA8-B0F003759477}" srcOrd="3" destOrd="0" parTransId="{1251BEED-CA34-49C4-899D-1C08DCC2A1FB}" sibTransId="{47D93891-7E26-4DAE-A9A0-D66C05343606}"/>
    <dgm:cxn modelId="{B4EB3B34-17F8-47FF-983C-BA9C2CDB46BB}" type="presOf" srcId="{6F5F5612-FF4A-47D7-9B02-85E820E78E48}" destId="{E4AC1A1B-04F7-4E8B-A00B-205F6DF0137C}" srcOrd="0" destOrd="0" presId="urn:microsoft.com/office/officeart/2018/5/layout/IconCircleLabelList"/>
    <dgm:cxn modelId="{7553C245-F98E-4758-A8BA-7B6807D2A9B1}" srcId="{53A01221-9B4E-488A-BB1E-D64841A2EEC2}" destId="{6F5F5612-FF4A-47D7-9B02-85E820E78E48}" srcOrd="2" destOrd="0" parTransId="{4313EAFA-6E52-44B6-BD5A-D7DFB1041ECB}" sibTransId="{C37600E1-654A-4969-9C75-53D6E3E53EA2}"/>
    <dgm:cxn modelId="{D1367184-A34B-4E62-87E8-97C2BDBB9FF1}" type="presOf" srcId="{86F9CA3E-8D05-49DA-8DA8-B0F003759477}" destId="{A1F9CFBB-B988-4C42-9AA3-9BDE62FA88D6}" srcOrd="0" destOrd="0" presId="urn:microsoft.com/office/officeart/2018/5/layout/IconCircleLabelList"/>
    <dgm:cxn modelId="{C3630290-D44C-4FA6-83C5-398B48BEA744}" type="presOf" srcId="{D6FCEF6E-8ED2-4DCE-9D20-919ED83C9E9A}" destId="{6C0BB8D3-24A9-4EA8-B900-E56900875493}" srcOrd="0" destOrd="0" presId="urn:microsoft.com/office/officeart/2018/5/layout/IconCircleLabelList"/>
    <dgm:cxn modelId="{86D9CDB0-9C3D-4315-94ED-B2FE62519B95}" srcId="{53A01221-9B4E-488A-BB1E-D64841A2EEC2}" destId="{D6FCEF6E-8ED2-4DCE-9D20-919ED83C9E9A}" srcOrd="0" destOrd="0" parTransId="{3C59E32E-2DEB-47CD-B9EA-C1167EBB4D2C}" sibTransId="{F44FE654-6949-464B-8CE8-9A2000A53D11}"/>
    <dgm:cxn modelId="{18BB65D8-487B-402F-8D0A-7EA527195BB1}" type="presOf" srcId="{53A01221-9B4E-488A-BB1E-D64841A2EEC2}" destId="{C542F61A-3637-4344-8F62-B9BA7C12D11A}" srcOrd="0" destOrd="0" presId="urn:microsoft.com/office/officeart/2018/5/layout/IconCircleLabelList"/>
    <dgm:cxn modelId="{169CE4D5-16AC-48E7-812A-A0FAAAB2E178}" type="presParOf" srcId="{C542F61A-3637-4344-8F62-B9BA7C12D11A}" destId="{FD9A0087-5958-4111-87FC-52253BCBD975}" srcOrd="0" destOrd="0" presId="urn:microsoft.com/office/officeart/2018/5/layout/IconCircleLabelList"/>
    <dgm:cxn modelId="{AFA16BBC-4798-4B75-8F0F-E26E23AC93C3}" type="presParOf" srcId="{FD9A0087-5958-4111-87FC-52253BCBD975}" destId="{20C9E0A8-033B-430B-AE20-2E69DA1C59F5}" srcOrd="0" destOrd="0" presId="urn:microsoft.com/office/officeart/2018/5/layout/IconCircleLabelList"/>
    <dgm:cxn modelId="{C5896F8B-2841-424D-A62C-FBD5CA2F8219}" type="presParOf" srcId="{FD9A0087-5958-4111-87FC-52253BCBD975}" destId="{0C1768A3-1DFC-43B3-9FF3-50AEDF0A3CED}" srcOrd="1" destOrd="0" presId="urn:microsoft.com/office/officeart/2018/5/layout/IconCircleLabelList"/>
    <dgm:cxn modelId="{9DD4EC6E-6050-441B-857D-1C765BC11C3B}" type="presParOf" srcId="{FD9A0087-5958-4111-87FC-52253BCBD975}" destId="{F05BF3FA-3D87-471C-BE15-E23B8598B973}" srcOrd="2" destOrd="0" presId="urn:microsoft.com/office/officeart/2018/5/layout/IconCircleLabelList"/>
    <dgm:cxn modelId="{EA308F46-DF8B-4E55-B133-C573A9C9586A}" type="presParOf" srcId="{FD9A0087-5958-4111-87FC-52253BCBD975}" destId="{6C0BB8D3-24A9-4EA8-B900-E56900875493}" srcOrd="3" destOrd="0" presId="urn:microsoft.com/office/officeart/2018/5/layout/IconCircleLabelList"/>
    <dgm:cxn modelId="{68AD65F2-039C-4EC7-BE06-30C3F502E968}" type="presParOf" srcId="{C542F61A-3637-4344-8F62-B9BA7C12D11A}" destId="{8A1DAFF3-DA55-44EC-9948-7423838EA16C}" srcOrd="1" destOrd="0" presId="urn:microsoft.com/office/officeart/2018/5/layout/IconCircleLabelList"/>
    <dgm:cxn modelId="{BB05D037-B8FF-4AFA-9CEE-5D6EE9FEF7CA}" type="presParOf" srcId="{C542F61A-3637-4344-8F62-B9BA7C12D11A}" destId="{CFCF7902-8D3C-4AA6-99B5-BA96CE545BDA}" srcOrd="2" destOrd="0" presId="urn:microsoft.com/office/officeart/2018/5/layout/IconCircleLabelList"/>
    <dgm:cxn modelId="{6F28CA52-89F6-4231-89F2-F5A31256CEA5}" type="presParOf" srcId="{CFCF7902-8D3C-4AA6-99B5-BA96CE545BDA}" destId="{A521C972-4873-4154-BDC0-7E9E13BE2F48}" srcOrd="0" destOrd="0" presId="urn:microsoft.com/office/officeart/2018/5/layout/IconCircleLabelList"/>
    <dgm:cxn modelId="{9B252026-A722-4F0C-AFB5-2FAFBBA04C96}" type="presParOf" srcId="{CFCF7902-8D3C-4AA6-99B5-BA96CE545BDA}" destId="{8FF8E229-1D20-4153-9C51-0F011E076701}" srcOrd="1" destOrd="0" presId="urn:microsoft.com/office/officeart/2018/5/layout/IconCircleLabelList"/>
    <dgm:cxn modelId="{83EF23D3-3F37-47C9-A6A9-5113DF609996}" type="presParOf" srcId="{CFCF7902-8D3C-4AA6-99B5-BA96CE545BDA}" destId="{E42D3E3F-C2E4-484C-ABFE-9388D488A343}" srcOrd="2" destOrd="0" presId="urn:microsoft.com/office/officeart/2018/5/layout/IconCircleLabelList"/>
    <dgm:cxn modelId="{AEDB95FC-A220-4313-A086-2DC8E3F6465C}" type="presParOf" srcId="{CFCF7902-8D3C-4AA6-99B5-BA96CE545BDA}" destId="{00E83C6F-E96E-4B69-9940-4E887BD23412}" srcOrd="3" destOrd="0" presId="urn:microsoft.com/office/officeart/2018/5/layout/IconCircleLabelList"/>
    <dgm:cxn modelId="{9EC2CEFE-072B-4CB1-8CA5-28386A34EA9C}" type="presParOf" srcId="{C542F61A-3637-4344-8F62-B9BA7C12D11A}" destId="{B8E40544-EA6B-4CE4-9675-1C5276E91C3E}" srcOrd="3" destOrd="0" presId="urn:microsoft.com/office/officeart/2018/5/layout/IconCircleLabelList"/>
    <dgm:cxn modelId="{370FA64F-35DB-4329-9556-A9A78C83CE33}" type="presParOf" srcId="{C542F61A-3637-4344-8F62-B9BA7C12D11A}" destId="{F53CB51E-5D5C-44A4-9671-A55BE01E3BDD}" srcOrd="4" destOrd="0" presId="urn:microsoft.com/office/officeart/2018/5/layout/IconCircleLabelList"/>
    <dgm:cxn modelId="{E728AA96-662F-4516-A4A4-552D4D6B6116}" type="presParOf" srcId="{F53CB51E-5D5C-44A4-9671-A55BE01E3BDD}" destId="{05779C24-0CC6-47A2-A591-943BC8833AE4}" srcOrd="0" destOrd="0" presId="urn:microsoft.com/office/officeart/2018/5/layout/IconCircleLabelList"/>
    <dgm:cxn modelId="{FCAACFAF-E43F-4504-9B5E-44B6181B4170}" type="presParOf" srcId="{F53CB51E-5D5C-44A4-9671-A55BE01E3BDD}" destId="{5C776BD7-23A5-47B7-A16F-7B3BEAA62D02}" srcOrd="1" destOrd="0" presId="urn:microsoft.com/office/officeart/2018/5/layout/IconCircleLabelList"/>
    <dgm:cxn modelId="{E22FCF0A-3C2C-4600-8ACF-317496B64115}" type="presParOf" srcId="{F53CB51E-5D5C-44A4-9671-A55BE01E3BDD}" destId="{C49C6B00-DB2B-4D30-9326-53423BDB768A}" srcOrd="2" destOrd="0" presId="urn:microsoft.com/office/officeart/2018/5/layout/IconCircleLabelList"/>
    <dgm:cxn modelId="{4EC30711-54AE-4577-9EE0-D69DAD42805C}" type="presParOf" srcId="{F53CB51E-5D5C-44A4-9671-A55BE01E3BDD}" destId="{E4AC1A1B-04F7-4E8B-A00B-205F6DF0137C}" srcOrd="3" destOrd="0" presId="urn:microsoft.com/office/officeart/2018/5/layout/IconCircleLabelList"/>
    <dgm:cxn modelId="{F421BEB1-4CC8-4E89-96A8-CF293E32E86C}" type="presParOf" srcId="{C542F61A-3637-4344-8F62-B9BA7C12D11A}" destId="{7C480C62-136F-46CC-95C1-DF07C9BD0947}" srcOrd="5" destOrd="0" presId="urn:microsoft.com/office/officeart/2018/5/layout/IconCircleLabelList"/>
    <dgm:cxn modelId="{78D255C5-B664-4AE9-8453-0A08B7D24613}" type="presParOf" srcId="{C542F61A-3637-4344-8F62-B9BA7C12D11A}" destId="{238F0F9A-97D9-4BF1-966B-ABEE6A8E1618}" srcOrd="6" destOrd="0" presId="urn:microsoft.com/office/officeart/2018/5/layout/IconCircleLabelList"/>
    <dgm:cxn modelId="{BDB606BE-3D19-4752-B70F-961E0EC9C864}" type="presParOf" srcId="{238F0F9A-97D9-4BF1-966B-ABEE6A8E1618}" destId="{9F4260C6-132E-46DA-8686-C64697D41878}" srcOrd="0" destOrd="0" presId="urn:microsoft.com/office/officeart/2018/5/layout/IconCircleLabelList"/>
    <dgm:cxn modelId="{4212CFC4-6BB9-4D33-9C38-345E621ABB1C}" type="presParOf" srcId="{238F0F9A-97D9-4BF1-966B-ABEE6A8E1618}" destId="{366800E9-02E8-4B3E-8F50-4116DEFD300E}" srcOrd="1" destOrd="0" presId="urn:microsoft.com/office/officeart/2018/5/layout/IconCircleLabelList"/>
    <dgm:cxn modelId="{3C70D4A0-86D3-46DA-82FB-D639A5490550}" type="presParOf" srcId="{238F0F9A-97D9-4BF1-966B-ABEE6A8E1618}" destId="{B8D6AF49-3B47-4D5D-A38A-564B00619C28}" srcOrd="2" destOrd="0" presId="urn:microsoft.com/office/officeart/2018/5/layout/IconCircleLabelList"/>
    <dgm:cxn modelId="{9D28C30B-53C9-46FB-B882-CAB9367F3FD1}" type="presParOf" srcId="{238F0F9A-97D9-4BF1-966B-ABEE6A8E1618}" destId="{A1F9CFBB-B988-4C42-9AA3-9BDE62FA88D6}"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96FAA26F-0D02-4E87-85C5-48FDFBBA36A0}"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22FD7F49-B3B7-4CD2-9653-4A06C72AAEE3}">
      <dgm:prSet/>
      <dgm:spPr/>
      <dgm:t>
        <a:bodyPr/>
        <a:lstStyle/>
        <a:p>
          <a:pPr>
            <a:lnSpc>
              <a:spcPct val="100000"/>
            </a:lnSpc>
            <a:defRPr cap="all"/>
          </a:pPr>
          <a:r>
            <a:rPr lang="en-US"/>
            <a:t>Build the Plugin</a:t>
          </a:r>
        </a:p>
      </dgm:t>
    </dgm:pt>
    <dgm:pt modelId="{0C803E90-5F18-400F-B62A-C007C5FDB061}" type="parTrans" cxnId="{03BD6ED6-8C62-4651-B394-6D3F121E5088}">
      <dgm:prSet/>
      <dgm:spPr/>
      <dgm:t>
        <a:bodyPr/>
        <a:lstStyle/>
        <a:p>
          <a:endParaRPr lang="en-US"/>
        </a:p>
      </dgm:t>
    </dgm:pt>
    <dgm:pt modelId="{1449D140-F298-453D-AE22-5C5BC275A9CA}" type="sibTrans" cxnId="{03BD6ED6-8C62-4651-B394-6D3F121E5088}">
      <dgm:prSet/>
      <dgm:spPr/>
      <dgm:t>
        <a:bodyPr/>
        <a:lstStyle/>
        <a:p>
          <a:endParaRPr lang="en-US"/>
        </a:p>
      </dgm:t>
    </dgm:pt>
    <dgm:pt modelId="{C4FC3F86-044A-43F5-825E-6BA1448C5935}">
      <dgm:prSet/>
      <dgm:spPr/>
      <dgm:t>
        <a:bodyPr/>
        <a:lstStyle/>
        <a:p>
          <a:pPr>
            <a:lnSpc>
              <a:spcPct val="100000"/>
            </a:lnSpc>
            <a:defRPr cap="all"/>
          </a:pPr>
          <a:r>
            <a:rPr lang="en-US"/>
            <a:t>Register the Plugin</a:t>
          </a:r>
        </a:p>
      </dgm:t>
    </dgm:pt>
    <dgm:pt modelId="{059E3A4D-7554-4FCA-9B21-5ADDF4F97947}" type="parTrans" cxnId="{F907D5DA-932C-4DC3-8205-B0B608F28D34}">
      <dgm:prSet/>
      <dgm:spPr/>
      <dgm:t>
        <a:bodyPr/>
        <a:lstStyle/>
        <a:p>
          <a:endParaRPr lang="en-US"/>
        </a:p>
      </dgm:t>
    </dgm:pt>
    <dgm:pt modelId="{EC33E969-6332-4A86-B2BB-3BAFA7B0D35F}" type="sibTrans" cxnId="{F907D5DA-932C-4DC3-8205-B0B608F28D34}">
      <dgm:prSet/>
      <dgm:spPr/>
      <dgm:t>
        <a:bodyPr/>
        <a:lstStyle/>
        <a:p>
          <a:endParaRPr lang="en-US"/>
        </a:p>
      </dgm:t>
    </dgm:pt>
    <dgm:pt modelId="{7C5FFA41-8790-4376-B856-D97EC8E70594}">
      <dgm:prSet/>
      <dgm:spPr/>
      <dgm:t>
        <a:bodyPr/>
        <a:lstStyle/>
        <a:p>
          <a:pPr>
            <a:lnSpc>
              <a:spcPct val="100000"/>
            </a:lnSpc>
            <a:defRPr cap="all"/>
          </a:pPr>
          <a:r>
            <a:rPr lang="en-US"/>
            <a:t>(Clone) Solution to Source</a:t>
          </a:r>
        </a:p>
      </dgm:t>
    </dgm:pt>
    <dgm:pt modelId="{54E94894-BF26-4ADC-BD5B-ADAD680AA7FA}" type="parTrans" cxnId="{06ABCBC3-7159-49A8-B6EA-B500DEBD3A1F}">
      <dgm:prSet/>
      <dgm:spPr/>
      <dgm:t>
        <a:bodyPr/>
        <a:lstStyle/>
        <a:p>
          <a:endParaRPr lang="en-US"/>
        </a:p>
      </dgm:t>
    </dgm:pt>
    <dgm:pt modelId="{74A5F905-79EC-4565-8385-BB2EF6C34E68}" type="sibTrans" cxnId="{06ABCBC3-7159-49A8-B6EA-B500DEBD3A1F}">
      <dgm:prSet/>
      <dgm:spPr/>
      <dgm:t>
        <a:bodyPr/>
        <a:lstStyle/>
        <a:p>
          <a:endParaRPr lang="en-US"/>
        </a:p>
      </dgm:t>
    </dgm:pt>
    <dgm:pt modelId="{D874DB53-BE1B-4AC5-882C-5C720E62D890}">
      <dgm:prSet/>
      <dgm:spPr/>
      <dgm:t>
        <a:bodyPr/>
        <a:lstStyle/>
        <a:p>
          <a:pPr>
            <a:lnSpc>
              <a:spcPct val="100000"/>
            </a:lnSpc>
            <a:defRPr cap="all"/>
          </a:pPr>
          <a:r>
            <a:rPr lang="en-US"/>
            <a:t>Add to Solution</a:t>
          </a:r>
        </a:p>
      </dgm:t>
    </dgm:pt>
    <dgm:pt modelId="{87B53D4D-6937-499F-93F7-6B6CE2C7259B}" type="parTrans" cxnId="{ADFA76CE-B3CE-450B-954B-9955A04E3EBE}">
      <dgm:prSet/>
      <dgm:spPr/>
      <dgm:t>
        <a:bodyPr/>
        <a:lstStyle/>
        <a:p>
          <a:endParaRPr lang="en-US"/>
        </a:p>
      </dgm:t>
    </dgm:pt>
    <dgm:pt modelId="{63A6AE49-CEA7-4C3E-9C9E-2846171B9F2D}" type="sibTrans" cxnId="{ADFA76CE-B3CE-450B-954B-9955A04E3EBE}">
      <dgm:prSet/>
      <dgm:spPr/>
      <dgm:t>
        <a:bodyPr/>
        <a:lstStyle/>
        <a:p>
          <a:endParaRPr lang="en-US"/>
        </a:p>
      </dgm:t>
    </dgm:pt>
    <dgm:pt modelId="{C10FAD15-399D-4E0D-9E6C-A4F336BE0D68}">
      <dgm:prSet/>
      <dgm:spPr/>
      <dgm:t>
        <a:bodyPr/>
        <a:lstStyle/>
        <a:p>
          <a:pPr>
            <a:lnSpc>
              <a:spcPct val="100000"/>
            </a:lnSpc>
            <a:defRPr cap="all"/>
          </a:pPr>
          <a:r>
            <a:rPr lang="en-US" dirty="0"/>
            <a:t>Add Reference to </a:t>
          </a:r>
          <a:r>
            <a:rPr lang="en-US" dirty="0" err="1"/>
            <a:t>Dataverse</a:t>
          </a:r>
          <a:r>
            <a:rPr lang="en-US" dirty="0"/>
            <a:t> </a:t>
          </a:r>
          <a:r>
            <a:rPr lang="en-US" dirty="0" err="1"/>
            <a:t>Proj</a:t>
          </a:r>
          <a:endParaRPr lang="en-US" dirty="0"/>
        </a:p>
      </dgm:t>
    </dgm:pt>
    <dgm:pt modelId="{011DE2A9-C28F-4CC0-8EED-BB67B106582A}" type="parTrans" cxnId="{35877199-2BEE-48E3-954C-C2282EE0B8DC}">
      <dgm:prSet/>
      <dgm:spPr/>
      <dgm:t>
        <a:bodyPr/>
        <a:lstStyle/>
        <a:p>
          <a:endParaRPr lang="en-US"/>
        </a:p>
      </dgm:t>
    </dgm:pt>
    <dgm:pt modelId="{F00870C0-AA14-44A1-BB42-9BF6DB4799A7}" type="sibTrans" cxnId="{35877199-2BEE-48E3-954C-C2282EE0B8DC}">
      <dgm:prSet/>
      <dgm:spPr/>
      <dgm:t>
        <a:bodyPr/>
        <a:lstStyle/>
        <a:p>
          <a:endParaRPr lang="en-US"/>
        </a:p>
      </dgm:t>
    </dgm:pt>
    <dgm:pt modelId="{7CA42588-FF34-47A0-9A7A-F34973BDD255}">
      <dgm:prSet/>
      <dgm:spPr/>
      <dgm:t>
        <a:bodyPr/>
        <a:lstStyle/>
        <a:p>
          <a:pPr>
            <a:lnSpc>
              <a:spcPct val="100000"/>
            </a:lnSpc>
            <a:defRPr cap="all"/>
          </a:pPr>
          <a:r>
            <a:rPr lang="en-US"/>
            <a:t>Modify Build Pipeline to use the new Build Model</a:t>
          </a:r>
        </a:p>
      </dgm:t>
    </dgm:pt>
    <dgm:pt modelId="{622AE177-5ECD-46A8-B657-11C10360E6AB}" type="parTrans" cxnId="{8009236F-6FED-4C07-9DFE-6F49FB5F9F92}">
      <dgm:prSet/>
      <dgm:spPr/>
      <dgm:t>
        <a:bodyPr/>
        <a:lstStyle/>
        <a:p>
          <a:endParaRPr lang="en-US"/>
        </a:p>
      </dgm:t>
    </dgm:pt>
    <dgm:pt modelId="{3BE21A7B-FDCB-43F4-8B31-C7CF54888A3A}" type="sibTrans" cxnId="{8009236F-6FED-4C07-9DFE-6F49FB5F9F92}">
      <dgm:prSet/>
      <dgm:spPr/>
      <dgm:t>
        <a:bodyPr/>
        <a:lstStyle/>
        <a:p>
          <a:endParaRPr lang="en-US"/>
        </a:p>
      </dgm:t>
    </dgm:pt>
    <dgm:pt modelId="{30540754-11D1-4F31-82D1-FE44905AC87A}" type="pres">
      <dgm:prSet presAssocID="{96FAA26F-0D02-4E87-85C5-48FDFBBA36A0}" presName="root" presStyleCnt="0">
        <dgm:presLayoutVars>
          <dgm:dir/>
          <dgm:resizeHandles val="exact"/>
        </dgm:presLayoutVars>
      </dgm:prSet>
      <dgm:spPr/>
    </dgm:pt>
    <dgm:pt modelId="{51B2297D-FA49-4F08-ADC6-D82F913EA6C6}" type="pres">
      <dgm:prSet presAssocID="{22FD7F49-B3B7-4CD2-9653-4A06C72AAEE3}" presName="compNode" presStyleCnt="0"/>
      <dgm:spPr/>
    </dgm:pt>
    <dgm:pt modelId="{2FAD9D70-BD52-4A0C-8005-E8EE56BC23D9}" type="pres">
      <dgm:prSet presAssocID="{22FD7F49-B3B7-4CD2-9653-4A06C72AAEE3}" presName="iconBgRect" presStyleLbl="bgShp" presStyleIdx="0" presStyleCnt="6"/>
      <dgm:spPr/>
    </dgm:pt>
    <dgm:pt modelId="{9506EF8C-CB92-4493-A603-A80C203DCA5F}" type="pres">
      <dgm:prSet presAssocID="{22FD7F49-B3B7-4CD2-9653-4A06C72AAEE3}"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ools"/>
        </a:ext>
      </dgm:extLst>
    </dgm:pt>
    <dgm:pt modelId="{65A2FD74-8A81-439F-B9BF-BB87B14AC63B}" type="pres">
      <dgm:prSet presAssocID="{22FD7F49-B3B7-4CD2-9653-4A06C72AAEE3}" presName="spaceRect" presStyleCnt="0"/>
      <dgm:spPr/>
    </dgm:pt>
    <dgm:pt modelId="{29C419F1-A536-4A71-9B4D-9A86BFB062F0}" type="pres">
      <dgm:prSet presAssocID="{22FD7F49-B3B7-4CD2-9653-4A06C72AAEE3}" presName="textRect" presStyleLbl="revTx" presStyleIdx="0" presStyleCnt="6">
        <dgm:presLayoutVars>
          <dgm:chMax val="1"/>
          <dgm:chPref val="1"/>
        </dgm:presLayoutVars>
      </dgm:prSet>
      <dgm:spPr/>
    </dgm:pt>
    <dgm:pt modelId="{E0E43C94-E3DB-4B3F-8404-EECC1EC320E4}" type="pres">
      <dgm:prSet presAssocID="{1449D140-F298-453D-AE22-5C5BC275A9CA}" presName="sibTrans" presStyleCnt="0"/>
      <dgm:spPr/>
    </dgm:pt>
    <dgm:pt modelId="{6DE8A8AA-009A-4D44-8BB8-470E7C099DB7}" type="pres">
      <dgm:prSet presAssocID="{C4FC3F86-044A-43F5-825E-6BA1448C5935}" presName="compNode" presStyleCnt="0"/>
      <dgm:spPr/>
    </dgm:pt>
    <dgm:pt modelId="{A23AFE43-EB86-4250-915A-639D30CCDBF7}" type="pres">
      <dgm:prSet presAssocID="{C4FC3F86-044A-43F5-825E-6BA1448C5935}" presName="iconBgRect" presStyleLbl="bgShp" presStyleIdx="1" presStyleCnt="6"/>
      <dgm:spPr/>
    </dgm:pt>
    <dgm:pt modelId="{1F8AE41F-97E2-41B2-9F41-64B77A0147EF}" type="pres">
      <dgm:prSet presAssocID="{C4FC3F86-044A-43F5-825E-6BA1448C5935}"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eck List"/>
        </a:ext>
      </dgm:extLst>
    </dgm:pt>
    <dgm:pt modelId="{1BA6E9C4-9D4F-46F2-9A4E-BE68CCF5A7F0}" type="pres">
      <dgm:prSet presAssocID="{C4FC3F86-044A-43F5-825E-6BA1448C5935}" presName="spaceRect" presStyleCnt="0"/>
      <dgm:spPr/>
    </dgm:pt>
    <dgm:pt modelId="{CEEC9B89-8F38-4F61-9A48-E5546D40AF04}" type="pres">
      <dgm:prSet presAssocID="{C4FC3F86-044A-43F5-825E-6BA1448C5935}" presName="textRect" presStyleLbl="revTx" presStyleIdx="1" presStyleCnt="6">
        <dgm:presLayoutVars>
          <dgm:chMax val="1"/>
          <dgm:chPref val="1"/>
        </dgm:presLayoutVars>
      </dgm:prSet>
      <dgm:spPr/>
    </dgm:pt>
    <dgm:pt modelId="{DCE7A6B9-22AC-430D-8BAF-FE232DF824F0}" type="pres">
      <dgm:prSet presAssocID="{EC33E969-6332-4A86-B2BB-3BAFA7B0D35F}" presName="sibTrans" presStyleCnt="0"/>
      <dgm:spPr/>
    </dgm:pt>
    <dgm:pt modelId="{F9AFA963-0E6A-4C60-9196-B3D067DB76C3}" type="pres">
      <dgm:prSet presAssocID="{7C5FFA41-8790-4376-B856-D97EC8E70594}" presName="compNode" presStyleCnt="0"/>
      <dgm:spPr/>
    </dgm:pt>
    <dgm:pt modelId="{3A50F3E0-09A4-4C23-9024-C56299B99743}" type="pres">
      <dgm:prSet presAssocID="{7C5FFA41-8790-4376-B856-D97EC8E70594}" presName="iconBgRect" presStyleLbl="bgShp" presStyleIdx="2" presStyleCnt="6"/>
      <dgm:spPr/>
    </dgm:pt>
    <dgm:pt modelId="{68676A4D-FA66-481E-81D2-52485F0C516F}" type="pres">
      <dgm:prSet presAssocID="{7C5FFA41-8790-4376-B856-D97EC8E70594}"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heckmark"/>
        </a:ext>
      </dgm:extLst>
    </dgm:pt>
    <dgm:pt modelId="{FD380268-D49D-43D6-B0FB-C0536E50B20B}" type="pres">
      <dgm:prSet presAssocID="{7C5FFA41-8790-4376-B856-D97EC8E70594}" presName="spaceRect" presStyleCnt="0"/>
      <dgm:spPr/>
    </dgm:pt>
    <dgm:pt modelId="{914B562A-1DA0-41E9-A5F0-40686F003AAB}" type="pres">
      <dgm:prSet presAssocID="{7C5FFA41-8790-4376-B856-D97EC8E70594}" presName="textRect" presStyleLbl="revTx" presStyleIdx="2" presStyleCnt="6">
        <dgm:presLayoutVars>
          <dgm:chMax val="1"/>
          <dgm:chPref val="1"/>
        </dgm:presLayoutVars>
      </dgm:prSet>
      <dgm:spPr/>
    </dgm:pt>
    <dgm:pt modelId="{4287512B-6A37-44F8-A3A4-5F0AA52D0BBA}" type="pres">
      <dgm:prSet presAssocID="{74A5F905-79EC-4565-8385-BB2EF6C34E68}" presName="sibTrans" presStyleCnt="0"/>
      <dgm:spPr/>
    </dgm:pt>
    <dgm:pt modelId="{8EED1DBC-C1B0-461D-9A21-7933F73EF2D6}" type="pres">
      <dgm:prSet presAssocID="{D874DB53-BE1B-4AC5-882C-5C720E62D890}" presName="compNode" presStyleCnt="0"/>
      <dgm:spPr/>
    </dgm:pt>
    <dgm:pt modelId="{2FA64536-582F-4172-B1E3-2206E7AFB962}" type="pres">
      <dgm:prSet presAssocID="{D874DB53-BE1B-4AC5-882C-5C720E62D890}" presName="iconBgRect" presStyleLbl="bgShp" presStyleIdx="3" presStyleCnt="6"/>
      <dgm:spPr/>
    </dgm:pt>
    <dgm:pt modelId="{0E13DB33-3232-4FFC-96B4-0BDB7D0C61DD}" type="pres">
      <dgm:prSet presAssocID="{D874DB53-BE1B-4AC5-882C-5C720E62D890}"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Add"/>
        </a:ext>
      </dgm:extLst>
    </dgm:pt>
    <dgm:pt modelId="{5580E2B5-3802-4FE5-B635-5DE8BF908B0E}" type="pres">
      <dgm:prSet presAssocID="{D874DB53-BE1B-4AC5-882C-5C720E62D890}" presName="spaceRect" presStyleCnt="0"/>
      <dgm:spPr/>
    </dgm:pt>
    <dgm:pt modelId="{7EB67260-99F8-4C1D-A580-AC06C4875E10}" type="pres">
      <dgm:prSet presAssocID="{D874DB53-BE1B-4AC5-882C-5C720E62D890}" presName="textRect" presStyleLbl="revTx" presStyleIdx="3" presStyleCnt="6">
        <dgm:presLayoutVars>
          <dgm:chMax val="1"/>
          <dgm:chPref val="1"/>
        </dgm:presLayoutVars>
      </dgm:prSet>
      <dgm:spPr/>
    </dgm:pt>
    <dgm:pt modelId="{5DA074B2-F88B-463C-B79A-8B2CF1E53AE0}" type="pres">
      <dgm:prSet presAssocID="{63A6AE49-CEA7-4C3E-9C9E-2846171B9F2D}" presName="sibTrans" presStyleCnt="0"/>
      <dgm:spPr/>
    </dgm:pt>
    <dgm:pt modelId="{97B5CDE5-F8F4-487D-8D81-8E14C1144151}" type="pres">
      <dgm:prSet presAssocID="{C10FAD15-399D-4E0D-9E6C-A4F336BE0D68}" presName="compNode" presStyleCnt="0"/>
      <dgm:spPr/>
    </dgm:pt>
    <dgm:pt modelId="{223D921D-FD5B-4F80-B403-035312C1837D}" type="pres">
      <dgm:prSet presAssocID="{C10FAD15-399D-4E0D-9E6C-A4F336BE0D68}" presName="iconBgRect" presStyleLbl="bgShp" presStyleIdx="4" presStyleCnt="6"/>
      <dgm:spPr/>
    </dgm:pt>
    <dgm:pt modelId="{978847C0-EC34-4B5B-A56A-9D15C4474E9D}" type="pres">
      <dgm:prSet presAssocID="{C10FAD15-399D-4E0D-9E6C-A4F336BE0D68}"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Paperclip"/>
        </a:ext>
      </dgm:extLst>
    </dgm:pt>
    <dgm:pt modelId="{914D9374-F46D-427C-88DA-758634273AB7}" type="pres">
      <dgm:prSet presAssocID="{C10FAD15-399D-4E0D-9E6C-A4F336BE0D68}" presName="spaceRect" presStyleCnt="0"/>
      <dgm:spPr/>
    </dgm:pt>
    <dgm:pt modelId="{D4E606F6-6E75-4150-AD8B-153A0565157A}" type="pres">
      <dgm:prSet presAssocID="{C10FAD15-399D-4E0D-9E6C-A4F336BE0D68}" presName="textRect" presStyleLbl="revTx" presStyleIdx="4" presStyleCnt="6">
        <dgm:presLayoutVars>
          <dgm:chMax val="1"/>
          <dgm:chPref val="1"/>
        </dgm:presLayoutVars>
      </dgm:prSet>
      <dgm:spPr/>
    </dgm:pt>
    <dgm:pt modelId="{2EF0CE60-88AC-4391-BA37-359DFEE0B3B9}" type="pres">
      <dgm:prSet presAssocID="{F00870C0-AA14-44A1-BB42-9BF6DB4799A7}" presName="sibTrans" presStyleCnt="0"/>
      <dgm:spPr/>
    </dgm:pt>
    <dgm:pt modelId="{20BD7F7C-CE45-48FB-A837-CDD5164193FF}" type="pres">
      <dgm:prSet presAssocID="{7CA42588-FF34-47A0-9A7A-F34973BDD255}" presName="compNode" presStyleCnt="0"/>
      <dgm:spPr/>
    </dgm:pt>
    <dgm:pt modelId="{3F4B8CE5-E6C0-4440-87B6-1A1F7E3B4AE7}" type="pres">
      <dgm:prSet presAssocID="{7CA42588-FF34-47A0-9A7A-F34973BDD255}" presName="iconBgRect" presStyleLbl="bgShp" presStyleIdx="5" presStyleCnt="6"/>
      <dgm:spPr/>
    </dgm:pt>
    <dgm:pt modelId="{8D3789E9-46A2-47AD-A182-10B24C4EA111}" type="pres">
      <dgm:prSet presAssocID="{7CA42588-FF34-47A0-9A7A-F34973BDD255}"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Excavator"/>
        </a:ext>
      </dgm:extLst>
    </dgm:pt>
    <dgm:pt modelId="{D86ABE61-C534-4F1A-BBD6-522090D12572}" type="pres">
      <dgm:prSet presAssocID="{7CA42588-FF34-47A0-9A7A-F34973BDD255}" presName="spaceRect" presStyleCnt="0"/>
      <dgm:spPr/>
    </dgm:pt>
    <dgm:pt modelId="{55DEBC14-9B16-420A-865B-0D7398240494}" type="pres">
      <dgm:prSet presAssocID="{7CA42588-FF34-47A0-9A7A-F34973BDD255}" presName="textRect" presStyleLbl="revTx" presStyleIdx="5" presStyleCnt="6">
        <dgm:presLayoutVars>
          <dgm:chMax val="1"/>
          <dgm:chPref val="1"/>
        </dgm:presLayoutVars>
      </dgm:prSet>
      <dgm:spPr/>
    </dgm:pt>
  </dgm:ptLst>
  <dgm:cxnLst>
    <dgm:cxn modelId="{DE562005-99DD-4327-B1D7-05F09E814D8C}" type="presOf" srcId="{C4FC3F86-044A-43F5-825E-6BA1448C5935}" destId="{CEEC9B89-8F38-4F61-9A48-E5546D40AF04}" srcOrd="0" destOrd="0" presId="urn:microsoft.com/office/officeart/2018/5/layout/IconCircleLabelList"/>
    <dgm:cxn modelId="{8009236F-6FED-4C07-9DFE-6F49FB5F9F92}" srcId="{96FAA26F-0D02-4E87-85C5-48FDFBBA36A0}" destId="{7CA42588-FF34-47A0-9A7A-F34973BDD255}" srcOrd="5" destOrd="0" parTransId="{622AE177-5ECD-46A8-B657-11C10360E6AB}" sibTransId="{3BE21A7B-FDCB-43F4-8B31-C7CF54888A3A}"/>
    <dgm:cxn modelId="{F7F8E66F-9BF4-4577-9537-516207774858}" type="presOf" srcId="{7CA42588-FF34-47A0-9A7A-F34973BDD255}" destId="{55DEBC14-9B16-420A-865B-0D7398240494}" srcOrd="0" destOrd="0" presId="urn:microsoft.com/office/officeart/2018/5/layout/IconCircleLabelList"/>
    <dgm:cxn modelId="{28B36557-F021-4812-BB35-674B71C2D3E0}" type="presOf" srcId="{96FAA26F-0D02-4E87-85C5-48FDFBBA36A0}" destId="{30540754-11D1-4F31-82D1-FE44905AC87A}" srcOrd="0" destOrd="0" presId="urn:microsoft.com/office/officeart/2018/5/layout/IconCircleLabelList"/>
    <dgm:cxn modelId="{FE9DC691-5328-4EFF-8D9B-4E904A9B7AA4}" type="presOf" srcId="{C10FAD15-399D-4E0D-9E6C-A4F336BE0D68}" destId="{D4E606F6-6E75-4150-AD8B-153A0565157A}" srcOrd="0" destOrd="0" presId="urn:microsoft.com/office/officeart/2018/5/layout/IconCircleLabelList"/>
    <dgm:cxn modelId="{35877199-2BEE-48E3-954C-C2282EE0B8DC}" srcId="{96FAA26F-0D02-4E87-85C5-48FDFBBA36A0}" destId="{C10FAD15-399D-4E0D-9E6C-A4F336BE0D68}" srcOrd="4" destOrd="0" parTransId="{011DE2A9-C28F-4CC0-8EED-BB67B106582A}" sibTransId="{F00870C0-AA14-44A1-BB42-9BF6DB4799A7}"/>
    <dgm:cxn modelId="{6981F19B-58C8-40F5-8DB3-325F7CA20A7D}" type="presOf" srcId="{D874DB53-BE1B-4AC5-882C-5C720E62D890}" destId="{7EB67260-99F8-4C1D-A580-AC06C4875E10}" srcOrd="0" destOrd="0" presId="urn:microsoft.com/office/officeart/2018/5/layout/IconCircleLabelList"/>
    <dgm:cxn modelId="{06ABCBC3-7159-49A8-B6EA-B500DEBD3A1F}" srcId="{96FAA26F-0D02-4E87-85C5-48FDFBBA36A0}" destId="{7C5FFA41-8790-4376-B856-D97EC8E70594}" srcOrd="2" destOrd="0" parTransId="{54E94894-BF26-4ADC-BD5B-ADAD680AA7FA}" sibTransId="{74A5F905-79EC-4565-8385-BB2EF6C34E68}"/>
    <dgm:cxn modelId="{0F5D8EC7-4A55-4618-8CB8-F1231603C39D}" type="presOf" srcId="{7C5FFA41-8790-4376-B856-D97EC8E70594}" destId="{914B562A-1DA0-41E9-A5F0-40686F003AAB}" srcOrd="0" destOrd="0" presId="urn:microsoft.com/office/officeart/2018/5/layout/IconCircleLabelList"/>
    <dgm:cxn modelId="{ADFA76CE-B3CE-450B-954B-9955A04E3EBE}" srcId="{96FAA26F-0D02-4E87-85C5-48FDFBBA36A0}" destId="{D874DB53-BE1B-4AC5-882C-5C720E62D890}" srcOrd="3" destOrd="0" parTransId="{87B53D4D-6937-499F-93F7-6B6CE2C7259B}" sibTransId="{63A6AE49-CEA7-4C3E-9C9E-2846171B9F2D}"/>
    <dgm:cxn modelId="{03BD6ED6-8C62-4651-B394-6D3F121E5088}" srcId="{96FAA26F-0D02-4E87-85C5-48FDFBBA36A0}" destId="{22FD7F49-B3B7-4CD2-9653-4A06C72AAEE3}" srcOrd="0" destOrd="0" parTransId="{0C803E90-5F18-400F-B62A-C007C5FDB061}" sibTransId="{1449D140-F298-453D-AE22-5C5BC275A9CA}"/>
    <dgm:cxn modelId="{F907D5DA-932C-4DC3-8205-B0B608F28D34}" srcId="{96FAA26F-0D02-4E87-85C5-48FDFBBA36A0}" destId="{C4FC3F86-044A-43F5-825E-6BA1448C5935}" srcOrd="1" destOrd="0" parTransId="{059E3A4D-7554-4FCA-9B21-5ADDF4F97947}" sibTransId="{EC33E969-6332-4A86-B2BB-3BAFA7B0D35F}"/>
    <dgm:cxn modelId="{682B4FE6-B44B-4832-B4EB-61C77C99626E}" type="presOf" srcId="{22FD7F49-B3B7-4CD2-9653-4A06C72AAEE3}" destId="{29C419F1-A536-4A71-9B4D-9A86BFB062F0}" srcOrd="0" destOrd="0" presId="urn:microsoft.com/office/officeart/2018/5/layout/IconCircleLabelList"/>
    <dgm:cxn modelId="{44A7F64A-0C04-49DA-876E-DE76D923A7E5}" type="presParOf" srcId="{30540754-11D1-4F31-82D1-FE44905AC87A}" destId="{51B2297D-FA49-4F08-ADC6-D82F913EA6C6}" srcOrd="0" destOrd="0" presId="urn:microsoft.com/office/officeart/2018/5/layout/IconCircleLabelList"/>
    <dgm:cxn modelId="{758B3045-DC9A-421F-AA61-EDFDE57E2A17}" type="presParOf" srcId="{51B2297D-FA49-4F08-ADC6-D82F913EA6C6}" destId="{2FAD9D70-BD52-4A0C-8005-E8EE56BC23D9}" srcOrd="0" destOrd="0" presId="urn:microsoft.com/office/officeart/2018/5/layout/IconCircleLabelList"/>
    <dgm:cxn modelId="{EEFCCF00-CF3F-45AF-889A-2CBA6869EE60}" type="presParOf" srcId="{51B2297D-FA49-4F08-ADC6-D82F913EA6C6}" destId="{9506EF8C-CB92-4493-A603-A80C203DCA5F}" srcOrd="1" destOrd="0" presId="urn:microsoft.com/office/officeart/2018/5/layout/IconCircleLabelList"/>
    <dgm:cxn modelId="{D67FB73A-02A6-4CBA-9632-98E9FC7FE970}" type="presParOf" srcId="{51B2297D-FA49-4F08-ADC6-D82F913EA6C6}" destId="{65A2FD74-8A81-439F-B9BF-BB87B14AC63B}" srcOrd="2" destOrd="0" presId="urn:microsoft.com/office/officeart/2018/5/layout/IconCircleLabelList"/>
    <dgm:cxn modelId="{B4B62ABB-95F2-4606-BD82-2EE7358BA281}" type="presParOf" srcId="{51B2297D-FA49-4F08-ADC6-D82F913EA6C6}" destId="{29C419F1-A536-4A71-9B4D-9A86BFB062F0}" srcOrd="3" destOrd="0" presId="urn:microsoft.com/office/officeart/2018/5/layout/IconCircleLabelList"/>
    <dgm:cxn modelId="{8D5125BB-2E63-481A-91E0-D04325E92F29}" type="presParOf" srcId="{30540754-11D1-4F31-82D1-FE44905AC87A}" destId="{E0E43C94-E3DB-4B3F-8404-EECC1EC320E4}" srcOrd="1" destOrd="0" presId="urn:microsoft.com/office/officeart/2018/5/layout/IconCircleLabelList"/>
    <dgm:cxn modelId="{A865E3D2-3EE0-4611-B3C5-3B9E823BDBEF}" type="presParOf" srcId="{30540754-11D1-4F31-82D1-FE44905AC87A}" destId="{6DE8A8AA-009A-4D44-8BB8-470E7C099DB7}" srcOrd="2" destOrd="0" presId="urn:microsoft.com/office/officeart/2018/5/layout/IconCircleLabelList"/>
    <dgm:cxn modelId="{AB7BA6CD-63EF-409C-8F7A-579431A97C71}" type="presParOf" srcId="{6DE8A8AA-009A-4D44-8BB8-470E7C099DB7}" destId="{A23AFE43-EB86-4250-915A-639D30CCDBF7}" srcOrd="0" destOrd="0" presId="urn:microsoft.com/office/officeart/2018/5/layout/IconCircleLabelList"/>
    <dgm:cxn modelId="{EB60D2CD-B501-4928-A2AF-272013FE0015}" type="presParOf" srcId="{6DE8A8AA-009A-4D44-8BB8-470E7C099DB7}" destId="{1F8AE41F-97E2-41B2-9F41-64B77A0147EF}" srcOrd="1" destOrd="0" presId="urn:microsoft.com/office/officeart/2018/5/layout/IconCircleLabelList"/>
    <dgm:cxn modelId="{5C22E045-A420-4E19-AE46-E3A27D223D71}" type="presParOf" srcId="{6DE8A8AA-009A-4D44-8BB8-470E7C099DB7}" destId="{1BA6E9C4-9D4F-46F2-9A4E-BE68CCF5A7F0}" srcOrd="2" destOrd="0" presId="urn:microsoft.com/office/officeart/2018/5/layout/IconCircleLabelList"/>
    <dgm:cxn modelId="{9428EFAD-2234-4A81-8F9F-558701C49F1C}" type="presParOf" srcId="{6DE8A8AA-009A-4D44-8BB8-470E7C099DB7}" destId="{CEEC9B89-8F38-4F61-9A48-E5546D40AF04}" srcOrd="3" destOrd="0" presId="urn:microsoft.com/office/officeart/2018/5/layout/IconCircleLabelList"/>
    <dgm:cxn modelId="{C269A0BE-87D4-4AC8-95AD-07672C930420}" type="presParOf" srcId="{30540754-11D1-4F31-82D1-FE44905AC87A}" destId="{DCE7A6B9-22AC-430D-8BAF-FE232DF824F0}" srcOrd="3" destOrd="0" presId="urn:microsoft.com/office/officeart/2018/5/layout/IconCircleLabelList"/>
    <dgm:cxn modelId="{3E9FCFB7-D660-4FFD-B093-1110B6C5153E}" type="presParOf" srcId="{30540754-11D1-4F31-82D1-FE44905AC87A}" destId="{F9AFA963-0E6A-4C60-9196-B3D067DB76C3}" srcOrd="4" destOrd="0" presId="urn:microsoft.com/office/officeart/2018/5/layout/IconCircleLabelList"/>
    <dgm:cxn modelId="{1E1A437F-A32E-4286-92AA-0D7CF579DBBA}" type="presParOf" srcId="{F9AFA963-0E6A-4C60-9196-B3D067DB76C3}" destId="{3A50F3E0-09A4-4C23-9024-C56299B99743}" srcOrd="0" destOrd="0" presId="urn:microsoft.com/office/officeart/2018/5/layout/IconCircleLabelList"/>
    <dgm:cxn modelId="{10EDE8B4-C4F0-4AB9-BE64-0C9063DCCA12}" type="presParOf" srcId="{F9AFA963-0E6A-4C60-9196-B3D067DB76C3}" destId="{68676A4D-FA66-481E-81D2-52485F0C516F}" srcOrd="1" destOrd="0" presId="urn:microsoft.com/office/officeart/2018/5/layout/IconCircleLabelList"/>
    <dgm:cxn modelId="{0A2D1837-B9DA-4B46-937A-8BC102200746}" type="presParOf" srcId="{F9AFA963-0E6A-4C60-9196-B3D067DB76C3}" destId="{FD380268-D49D-43D6-B0FB-C0536E50B20B}" srcOrd="2" destOrd="0" presId="urn:microsoft.com/office/officeart/2018/5/layout/IconCircleLabelList"/>
    <dgm:cxn modelId="{4078E6D8-E227-486C-9B0C-67EE59BA12CD}" type="presParOf" srcId="{F9AFA963-0E6A-4C60-9196-B3D067DB76C3}" destId="{914B562A-1DA0-41E9-A5F0-40686F003AAB}" srcOrd="3" destOrd="0" presId="urn:microsoft.com/office/officeart/2018/5/layout/IconCircleLabelList"/>
    <dgm:cxn modelId="{CB30370F-99D7-454E-ABCE-C385DAEA1B17}" type="presParOf" srcId="{30540754-11D1-4F31-82D1-FE44905AC87A}" destId="{4287512B-6A37-44F8-A3A4-5F0AA52D0BBA}" srcOrd="5" destOrd="0" presId="urn:microsoft.com/office/officeart/2018/5/layout/IconCircleLabelList"/>
    <dgm:cxn modelId="{4519EE88-A2E9-4D55-ABC5-73920CB2DD2E}" type="presParOf" srcId="{30540754-11D1-4F31-82D1-FE44905AC87A}" destId="{8EED1DBC-C1B0-461D-9A21-7933F73EF2D6}" srcOrd="6" destOrd="0" presId="urn:microsoft.com/office/officeart/2018/5/layout/IconCircleLabelList"/>
    <dgm:cxn modelId="{249E6181-2184-4852-8098-FCEFCCE4DD84}" type="presParOf" srcId="{8EED1DBC-C1B0-461D-9A21-7933F73EF2D6}" destId="{2FA64536-582F-4172-B1E3-2206E7AFB962}" srcOrd="0" destOrd="0" presId="urn:microsoft.com/office/officeart/2018/5/layout/IconCircleLabelList"/>
    <dgm:cxn modelId="{329AF9B0-F18F-4CEE-A05C-253A597BDDA6}" type="presParOf" srcId="{8EED1DBC-C1B0-461D-9A21-7933F73EF2D6}" destId="{0E13DB33-3232-4FFC-96B4-0BDB7D0C61DD}" srcOrd="1" destOrd="0" presId="urn:microsoft.com/office/officeart/2018/5/layout/IconCircleLabelList"/>
    <dgm:cxn modelId="{94827EA4-A651-4266-BCAF-87A3BB06E895}" type="presParOf" srcId="{8EED1DBC-C1B0-461D-9A21-7933F73EF2D6}" destId="{5580E2B5-3802-4FE5-B635-5DE8BF908B0E}" srcOrd="2" destOrd="0" presId="urn:microsoft.com/office/officeart/2018/5/layout/IconCircleLabelList"/>
    <dgm:cxn modelId="{6F1C459E-7194-49E6-9A1A-3ACD9838D966}" type="presParOf" srcId="{8EED1DBC-C1B0-461D-9A21-7933F73EF2D6}" destId="{7EB67260-99F8-4C1D-A580-AC06C4875E10}" srcOrd="3" destOrd="0" presId="urn:microsoft.com/office/officeart/2018/5/layout/IconCircleLabelList"/>
    <dgm:cxn modelId="{AD999BC7-B798-43D0-80F6-75C02D43C135}" type="presParOf" srcId="{30540754-11D1-4F31-82D1-FE44905AC87A}" destId="{5DA074B2-F88B-463C-B79A-8B2CF1E53AE0}" srcOrd="7" destOrd="0" presId="urn:microsoft.com/office/officeart/2018/5/layout/IconCircleLabelList"/>
    <dgm:cxn modelId="{8B7234E7-B34C-4A2A-A3BA-8EB6595A0A09}" type="presParOf" srcId="{30540754-11D1-4F31-82D1-FE44905AC87A}" destId="{97B5CDE5-F8F4-487D-8D81-8E14C1144151}" srcOrd="8" destOrd="0" presId="urn:microsoft.com/office/officeart/2018/5/layout/IconCircleLabelList"/>
    <dgm:cxn modelId="{DD8C4152-185F-4B70-851D-7FA7675F2A97}" type="presParOf" srcId="{97B5CDE5-F8F4-487D-8D81-8E14C1144151}" destId="{223D921D-FD5B-4F80-B403-035312C1837D}" srcOrd="0" destOrd="0" presId="urn:microsoft.com/office/officeart/2018/5/layout/IconCircleLabelList"/>
    <dgm:cxn modelId="{0E6698BB-6BBA-4B0C-8059-162439BCEAF0}" type="presParOf" srcId="{97B5CDE5-F8F4-487D-8D81-8E14C1144151}" destId="{978847C0-EC34-4B5B-A56A-9D15C4474E9D}" srcOrd="1" destOrd="0" presId="urn:microsoft.com/office/officeart/2018/5/layout/IconCircleLabelList"/>
    <dgm:cxn modelId="{46A5D15C-D80A-4727-BF62-89511DDCE9DC}" type="presParOf" srcId="{97B5CDE5-F8F4-487D-8D81-8E14C1144151}" destId="{914D9374-F46D-427C-88DA-758634273AB7}" srcOrd="2" destOrd="0" presId="urn:microsoft.com/office/officeart/2018/5/layout/IconCircleLabelList"/>
    <dgm:cxn modelId="{D61882AA-95CD-4743-963B-A49351B8525A}" type="presParOf" srcId="{97B5CDE5-F8F4-487D-8D81-8E14C1144151}" destId="{D4E606F6-6E75-4150-AD8B-153A0565157A}" srcOrd="3" destOrd="0" presId="urn:microsoft.com/office/officeart/2018/5/layout/IconCircleLabelList"/>
    <dgm:cxn modelId="{CA0519E8-FEB1-4233-9730-95FCF89CC8F0}" type="presParOf" srcId="{30540754-11D1-4F31-82D1-FE44905AC87A}" destId="{2EF0CE60-88AC-4391-BA37-359DFEE0B3B9}" srcOrd="9" destOrd="0" presId="urn:microsoft.com/office/officeart/2018/5/layout/IconCircleLabelList"/>
    <dgm:cxn modelId="{C3FC24B3-069E-48F5-9E77-A790EDE91D2C}" type="presParOf" srcId="{30540754-11D1-4F31-82D1-FE44905AC87A}" destId="{20BD7F7C-CE45-48FB-A837-CDD5164193FF}" srcOrd="10" destOrd="0" presId="urn:microsoft.com/office/officeart/2018/5/layout/IconCircleLabelList"/>
    <dgm:cxn modelId="{EB4A1C9D-FA2A-48EB-9C71-C5A70B51960A}" type="presParOf" srcId="{20BD7F7C-CE45-48FB-A837-CDD5164193FF}" destId="{3F4B8CE5-E6C0-4440-87B6-1A1F7E3B4AE7}" srcOrd="0" destOrd="0" presId="urn:microsoft.com/office/officeart/2018/5/layout/IconCircleLabelList"/>
    <dgm:cxn modelId="{1AEE09A6-A460-4A59-8794-1F578F756905}" type="presParOf" srcId="{20BD7F7C-CE45-48FB-A837-CDD5164193FF}" destId="{8D3789E9-46A2-47AD-A182-10B24C4EA111}" srcOrd="1" destOrd="0" presId="urn:microsoft.com/office/officeart/2018/5/layout/IconCircleLabelList"/>
    <dgm:cxn modelId="{EB5E9F51-B546-449A-B638-E4470A516D9C}" type="presParOf" srcId="{20BD7F7C-CE45-48FB-A837-CDD5164193FF}" destId="{D86ABE61-C534-4F1A-BBD6-522090D12572}" srcOrd="2" destOrd="0" presId="urn:microsoft.com/office/officeart/2018/5/layout/IconCircleLabelList"/>
    <dgm:cxn modelId="{62C8558C-EEFA-4124-B95B-5C55DFE609C8}" type="presParOf" srcId="{20BD7F7C-CE45-48FB-A837-CDD5164193FF}" destId="{55DEBC14-9B16-420A-865B-0D7398240494}"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324E15F7-03FB-4BF8-BB90-0F164D9E9185}"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5EEF376A-4260-4630-865F-095AC98D9FDB}">
      <dgm:prSet/>
      <dgm:spPr/>
      <dgm:t>
        <a:bodyPr/>
        <a:lstStyle/>
        <a:p>
          <a:pPr>
            <a:lnSpc>
              <a:spcPct val="100000"/>
            </a:lnSpc>
          </a:pPr>
          <a:r>
            <a:rPr lang="en-US"/>
            <a:t>Environments as Azure DevOps variable</a:t>
          </a:r>
        </a:p>
      </dgm:t>
    </dgm:pt>
    <dgm:pt modelId="{963277B3-9059-41EF-AEF8-D578C0BA67B7}" type="parTrans" cxnId="{7E02A3A2-34C8-4633-A017-430D36BA5FE2}">
      <dgm:prSet/>
      <dgm:spPr/>
      <dgm:t>
        <a:bodyPr/>
        <a:lstStyle/>
        <a:p>
          <a:endParaRPr lang="en-US"/>
        </a:p>
      </dgm:t>
    </dgm:pt>
    <dgm:pt modelId="{51BB0380-5AED-496B-867C-30F23E89C679}" type="sibTrans" cxnId="{7E02A3A2-34C8-4633-A017-430D36BA5FE2}">
      <dgm:prSet/>
      <dgm:spPr/>
      <dgm:t>
        <a:bodyPr/>
        <a:lstStyle/>
        <a:p>
          <a:endParaRPr lang="en-US"/>
        </a:p>
      </dgm:t>
    </dgm:pt>
    <dgm:pt modelId="{1D7C73F1-C257-460D-A4E4-BE42A81CA0E6}">
      <dgm:prSet/>
      <dgm:spPr/>
      <dgm:t>
        <a:bodyPr/>
        <a:lstStyle/>
        <a:p>
          <a:pPr>
            <a:lnSpc>
              <a:spcPct val="100000"/>
            </a:lnSpc>
          </a:pPr>
          <a:r>
            <a:rPr lang="en-US" dirty="0"/>
            <a:t>Support for both Dynamics 365 CE &amp; </a:t>
          </a:r>
          <a:r>
            <a:rPr lang="en-US" dirty="0" err="1"/>
            <a:t>Dataverse</a:t>
          </a:r>
          <a:r>
            <a:rPr lang="en-US" dirty="0"/>
            <a:t> Environments</a:t>
          </a:r>
        </a:p>
      </dgm:t>
    </dgm:pt>
    <dgm:pt modelId="{3D00FF50-5891-454E-BE72-C8444CE41969}" type="parTrans" cxnId="{B2D6EEB6-771C-451D-A636-BD39FD344FB9}">
      <dgm:prSet/>
      <dgm:spPr/>
      <dgm:t>
        <a:bodyPr/>
        <a:lstStyle/>
        <a:p>
          <a:endParaRPr lang="en-US"/>
        </a:p>
      </dgm:t>
    </dgm:pt>
    <dgm:pt modelId="{EBA859BB-ED69-457E-870D-8CA9DDF84C57}" type="sibTrans" cxnId="{B2D6EEB6-771C-451D-A636-BD39FD344FB9}">
      <dgm:prSet/>
      <dgm:spPr/>
      <dgm:t>
        <a:bodyPr/>
        <a:lstStyle/>
        <a:p>
          <a:endParaRPr lang="en-US"/>
        </a:p>
      </dgm:t>
    </dgm:pt>
    <dgm:pt modelId="{8D0AEE48-96FC-48D1-A134-93BB387A6591}">
      <dgm:prSet/>
      <dgm:spPr/>
      <dgm:t>
        <a:bodyPr/>
        <a:lstStyle/>
        <a:p>
          <a:pPr>
            <a:lnSpc>
              <a:spcPct val="100000"/>
            </a:lnSpc>
          </a:pPr>
          <a:r>
            <a:rPr lang="en-US"/>
            <a:t>Service Principals Auth</a:t>
          </a:r>
        </a:p>
      </dgm:t>
    </dgm:pt>
    <dgm:pt modelId="{0169A8E0-668D-4C07-95F4-0C671145B463}" type="parTrans" cxnId="{DB695BC4-6D7A-4C06-A6C3-2BE114184A48}">
      <dgm:prSet/>
      <dgm:spPr/>
      <dgm:t>
        <a:bodyPr/>
        <a:lstStyle/>
        <a:p>
          <a:endParaRPr lang="en-US"/>
        </a:p>
      </dgm:t>
    </dgm:pt>
    <dgm:pt modelId="{08EC66DA-3EC6-4AC1-937A-2768D063AD9F}" type="sibTrans" cxnId="{DB695BC4-6D7A-4C06-A6C3-2BE114184A48}">
      <dgm:prSet/>
      <dgm:spPr/>
      <dgm:t>
        <a:bodyPr/>
        <a:lstStyle/>
        <a:p>
          <a:endParaRPr lang="en-US"/>
        </a:p>
      </dgm:t>
    </dgm:pt>
    <dgm:pt modelId="{991646EF-984C-427B-9258-A0844CEDB24A}">
      <dgm:prSet/>
      <dgm:spPr/>
      <dgm:t>
        <a:bodyPr/>
        <a:lstStyle/>
        <a:p>
          <a:pPr>
            <a:lnSpc>
              <a:spcPct val="100000"/>
            </a:lnSpc>
          </a:pPr>
          <a:r>
            <a:rPr lang="en-US"/>
            <a:t>Async Solution Import</a:t>
          </a:r>
        </a:p>
      </dgm:t>
    </dgm:pt>
    <dgm:pt modelId="{36D66BCC-1664-420F-B405-C36A0980517A}" type="parTrans" cxnId="{151E510B-167D-4C91-9819-FF08D14C5FD6}">
      <dgm:prSet/>
      <dgm:spPr/>
      <dgm:t>
        <a:bodyPr/>
        <a:lstStyle/>
        <a:p>
          <a:endParaRPr lang="en-US"/>
        </a:p>
      </dgm:t>
    </dgm:pt>
    <dgm:pt modelId="{6998DD23-4BAA-432D-99F8-33D2B918C7DB}" type="sibTrans" cxnId="{151E510B-167D-4C91-9819-FF08D14C5FD6}">
      <dgm:prSet/>
      <dgm:spPr/>
      <dgm:t>
        <a:bodyPr/>
        <a:lstStyle/>
        <a:p>
          <a:endParaRPr lang="en-US"/>
        </a:p>
      </dgm:t>
    </dgm:pt>
    <dgm:pt modelId="{6EDFF140-FACF-47EC-8687-9F73F4CE0329}">
      <dgm:prSet/>
      <dgm:spPr/>
      <dgm:t>
        <a:bodyPr/>
        <a:lstStyle/>
        <a:p>
          <a:pPr>
            <a:lnSpc>
              <a:spcPct val="100000"/>
            </a:lnSpc>
          </a:pPr>
          <a:r>
            <a:rPr lang="en-US" dirty="0"/>
            <a:t>AppSource Deployment Task</a:t>
          </a:r>
        </a:p>
      </dgm:t>
    </dgm:pt>
    <dgm:pt modelId="{E6AA54B7-61D9-4567-87A6-55C9DB373AF7}" type="parTrans" cxnId="{37B40C11-6462-433F-839A-AB39881D496A}">
      <dgm:prSet/>
      <dgm:spPr/>
      <dgm:t>
        <a:bodyPr/>
        <a:lstStyle/>
        <a:p>
          <a:endParaRPr lang="en-US"/>
        </a:p>
      </dgm:t>
    </dgm:pt>
    <dgm:pt modelId="{9B7F00A2-E77A-4247-8C3B-27E02242B322}" type="sibTrans" cxnId="{37B40C11-6462-433F-839A-AB39881D496A}">
      <dgm:prSet/>
      <dgm:spPr/>
      <dgm:t>
        <a:bodyPr/>
        <a:lstStyle/>
        <a:p>
          <a:endParaRPr lang="en-US"/>
        </a:p>
      </dgm:t>
    </dgm:pt>
    <dgm:pt modelId="{C1A8A2F6-8758-44C2-8CC9-E1DD7A480D0D}" type="pres">
      <dgm:prSet presAssocID="{324E15F7-03FB-4BF8-BB90-0F164D9E9185}" presName="root" presStyleCnt="0">
        <dgm:presLayoutVars>
          <dgm:dir/>
          <dgm:resizeHandles val="exact"/>
        </dgm:presLayoutVars>
      </dgm:prSet>
      <dgm:spPr/>
    </dgm:pt>
    <dgm:pt modelId="{A1E8345F-C39E-4FF8-B471-858CF559A10D}" type="pres">
      <dgm:prSet presAssocID="{5EEF376A-4260-4630-865F-095AC98D9FDB}" presName="compNode" presStyleCnt="0"/>
      <dgm:spPr/>
    </dgm:pt>
    <dgm:pt modelId="{262A4A48-26FA-4A90-A0D3-6B1E656810C1}" type="pres">
      <dgm:prSet presAssocID="{5EEF376A-4260-4630-865F-095AC98D9FDB}" presName="bgRect" presStyleLbl="bgShp" presStyleIdx="0" presStyleCnt="5"/>
      <dgm:spPr/>
    </dgm:pt>
    <dgm:pt modelId="{699712EC-88DB-464A-8C50-680452A8A20E}" type="pres">
      <dgm:prSet presAssocID="{5EEF376A-4260-4630-865F-095AC98D9FDB}"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loud"/>
        </a:ext>
      </dgm:extLst>
    </dgm:pt>
    <dgm:pt modelId="{6D895BF2-D526-4974-9973-6166F5AC6501}" type="pres">
      <dgm:prSet presAssocID="{5EEF376A-4260-4630-865F-095AC98D9FDB}" presName="spaceRect" presStyleCnt="0"/>
      <dgm:spPr/>
    </dgm:pt>
    <dgm:pt modelId="{522B73B1-A79E-4D0B-9584-BBB5CECC887D}" type="pres">
      <dgm:prSet presAssocID="{5EEF376A-4260-4630-865F-095AC98D9FDB}" presName="parTx" presStyleLbl="revTx" presStyleIdx="0" presStyleCnt="5">
        <dgm:presLayoutVars>
          <dgm:chMax val="0"/>
          <dgm:chPref val="0"/>
        </dgm:presLayoutVars>
      </dgm:prSet>
      <dgm:spPr/>
    </dgm:pt>
    <dgm:pt modelId="{8BDD8460-984D-409D-97B3-F5452B043CFF}" type="pres">
      <dgm:prSet presAssocID="{51BB0380-5AED-496B-867C-30F23E89C679}" presName="sibTrans" presStyleCnt="0"/>
      <dgm:spPr/>
    </dgm:pt>
    <dgm:pt modelId="{5456A85B-CAA2-468D-8DDE-B9410C8515B8}" type="pres">
      <dgm:prSet presAssocID="{1D7C73F1-C257-460D-A4E4-BE42A81CA0E6}" presName="compNode" presStyleCnt="0"/>
      <dgm:spPr/>
    </dgm:pt>
    <dgm:pt modelId="{36BB13A8-FD92-4C46-8681-0B0CA9FA1A0B}" type="pres">
      <dgm:prSet presAssocID="{1D7C73F1-C257-460D-A4E4-BE42A81CA0E6}" presName="bgRect" presStyleLbl="bgShp" presStyleIdx="1" presStyleCnt="5"/>
      <dgm:spPr/>
    </dgm:pt>
    <dgm:pt modelId="{13929DF2-FE6B-49D8-BFDD-E65BA5545910}" type="pres">
      <dgm:prSet presAssocID="{1D7C73F1-C257-460D-A4E4-BE42A81CA0E6}"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eckmark"/>
        </a:ext>
      </dgm:extLst>
    </dgm:pt>
    <dgm:pt modelId="{ACB35ECA-012F-4CD2-8803-E8D977F9F556}" type="pres">
      <dgm:prSet presAssocID="{1D7C73F1-C257-460D-A4E4-BE42A81CA0E6}" presName="spaceRect" presStyleCnt="0"/>
      <dgm:spPr/>
    </dgm:pt>
    <dgm:pt modelId="{73160B69-8449-4A09-B8D9-015AE704C444}" type="pres">
      <dgm:prSet presAssocID="{1D7C73F1-C257-460D-A4E4-BE42A81CA0E6}" presName="parTx" presStyleLbl="revTx" presStyleIdx="1" presStyleCnt="5">
        <dgm:presLayoutVars>
          <dgm:chMax val="0"/>
          <dgm:chPref val="0"/>
        </dgm:presLayoutVars>
      </dgm:prSet>
      <dgm:spPr/>
    </dgm:pt>
    <dgm:pt modelId="{39FBE08D-9F52-48F4-B4BE-ACDB5F0508C5}" type="pres">
      <dgm:prSet presAssocID="{EBA859BB-ED69-457E-870D-8CA9DDF84C57}" presName="sibTrans" presStyleCnt="0"/>
      <dgm:spPr/>
    </dgm:pt>
    <dgm:pt modelId="{8B3FFAC6-75D2-4773-95C3-CF2B3EC7E42F}" type="pres">
      <dgm:prSet presAssocID="{8D0AEE48-96FC-48D1-A134-93BB387A6591}" presName="compNode" presStyleCnt="0"/>
      <dgm:spPr/>
    </dgm:pt>
    <dgm:pt modelId="{844E3D6A-1BFC-4FDD-B777-D7BD492CF53D}" type="pres">
      <dgm:prSet presAssocID="{8D0AEE48-96FC-48D1-A134-93BB387A6591}" presName="bgRect" presStyleLbl="bgShp" presStyleIdx="2" presStyleCnt="5"/>
      <dgm:spPr/>
    </dgm:pt>
    <dgm:pt modelId="{BCAFBF9A-B24C-41F3-A3E9-1CDE83868825}" type="pres">
      <dgm:prSet presAssocID="{8D0AEE48-96FC-48D1-A134-93BB387A6591}"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andshake"/>
        </a:ext>
      </dgm:extLst>
    </dgm:pt>
    <dgm:pt modelId="{E33B7FC0-845C-46D6-9C7F-4825C8003B88}" type="pres">
      <dgm:prSet presAssocID="{8D0AEE48-96FC-48D1-A134-93BB387A6591}" presName="spaceRect" presStyleCnt="0"/>
      <dgm:spPr/>
    </dgm:pt>
    <dgm:pt modelId="{43925F9D-3D1B-4D0A-9AA5-53A4CB7B9ECA}" type="pres">
      <dgm:prSet presAssocID="{8D0AEE48-96FC-48D1-A134-93BB387A6591}" presName="parTx" presStyleLbl="revTx" presStyleIdx="2" presStyleCnt="5">
        <dgm:presLayoutVars>
          <dgm:chMax val="0"/>
          <dgm:chPref val="0"/>
        </dgm:presLayoutVars>
      </dgm:prSet>
      <dgm:spPr/>
    </dgm:pt>
    <dgm:pt modelId="{CBF4DA5A-B03C-4E98-87B2-2DF7D2DC96C3}" type="pres">
      <dgm:prSet presAssocID="{08EC66DA-3EC6-4AC1-937A-2768D063AD9F}" presName="sibTrans" presStyleCnt="0"/>
      <dgm:spPr/>
    </dgm:pt>
    <dgm:pt modelId="{1E550A12-7E3B-4BCB-8FE2-37EB7C1047B4}" type="pres">
      <dgm:prSet presAssocID="{991646EF-984C-427B-9258-A0844CEDB24A}" presName="compNode" presStyleCnt="0"/>
      <dgm:spPr/>
    </dgm:pt>
    <dgm:pt modelId="{72AD78B3-9917-48F0-AE61-D84059E422D1}" type="pres">
      <dgm:prSet presAssocID="{991646EF-984C-427B-9258-A0844CEDB24A}" presName="bgRect" presStyleLbl="bgShp" presStyleIdx="3" presStyleCnt="5"/>
      <dgm:spPr/>
    </dgm:pt>
    <dgm:pt modelId="{EF00A225-BFD1-4D85-B2F8-0E82845F73E1}" type="pres">
      <dgm:prSet presAssocID="{991646EF-984C-427B-9258-A0844CEDB24A}" presName="iconRect" presStyleLbl="node1" presStyleIdx="3" presStyleCnt="5"/>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Chevron arrows"/>
        </a:ext>
      </dgm:extLst>
    </dgm:pt>
    <dgm:pt modelId="{21C7514C-529C-4D17-99AC-685DD3F40896}" type="pres">
      <dgm:prSet presAssocID="{991646EF-984C-427B-9258-A0844CEDB24A}" presName="spaceRect" presStyleCnt="0"/>
      <dgm:spPr/>
    </dgm:pt>
    <dgm:pt modelId="{114AA4AF-F14A-44BC-97F9-C6BFD37FB260}" type="pres">
      <dgm:prSet presAssocID="{991646EF-984C-427B-9258-A0844CEDB24A}" presName="parTx" presStyleLbl="revTx" presStyleIdx="3" presStyleCnt="5">
        <dgm:presLayoutVars>
          <dgm:chMax val="0"/>
          <dgm:chPref val="0"/>
        </dgm:presLayoutVars>
      </dgm:prSet>
      <dgm:spPr/>
    </dgm:pt>
    <dgm:pt modelId="{FDF3F985-A03A-4CAC-A721-CAD522F805B0}" type="pres">
      <dgm:prSet presAssocID="{6998DD23-4BAA-432D-99F8-33D2B918C7DB}" presName="sibTrans" presStyleCnt="0"/>
      <dgm:spPr/>
    </dgm:pt>
    <dgm:pt modelId="{27EED696-3C42-44A7-B92B-CFFD0AAEEAAA}" type="pres">
      <dgm:prSet presAssocID="{6EDFF140-FACF-47EC-8687-9F73F4CE0329}" presName="compNode" presStyleCnt="0"/>
      <dgm:spPr/>
    </dgm:pt>
    <dgm:pt modelId="{CF172A7E-975D-49EB-A3B4-F7241C43A01F}" type="pres">
      <dgm:prSet presAssocID="{6EDFF140-FACF-47EC-8687-9F73F4CE0329}" presName="bgRect" presStyleLbl="bgShp" presStyleIdx="4" presStyleCnt="5"/>
      <dgm:spPr/>
    </dgm:pt>
    <dgm:pt modelId="{C5C1C1DE-BE78-4971-8B53-D72DF7B03537}" type="pres">
      <dgm:prSet presAssocID="{6EDFF140-FACF-47EC-8687-9F73F4CE0329}"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Check List"/>
        </a:ext>
      </dgm:extLst>
    </dgm:pt>
    <dgm:pt modelId="{44D4C1C5-2077-4DE3-BC20-2BC980984669}" type="pres">
      <dgm:prSet presAssocID="{6EDFF140-FACF-47EC-8687-9F73F4CE0329}" presName="spaceRect" presStyleCnt="0"/>
      <dgm:spPr/>
    </dgm:pt>
    <dgm:pt modelId="{52B607D0-1628-4EEA-927D-115FB686689E}" type="pres">
      <dgm:prSet presAssocID="{6EDFF140-FACF-47EC-8687-9F73F4CE0329}" presName="parTx" presStyleLbl="revTx" presStyleIdx="4" presStyleCnt="5">
        <dgm:presLayoutVars>
          <dgm:chMax val="0"/>
          <dgm:chPref val="0"/>
        </dgm:presLayoutVars>
      </dgm:prSet>
      <dgm:spPr/>
    </dgm:pt>
  </dgm:ptLst>
  <dgm:cxnLst>
    <dgm:cxn modelId="{151E510B-167D-4C91-9819-FF08D14C5FD6}" srcId="{324E15F7-03FB-4BF8-BB90-0F164D9E9185}" destId="{991646EF-984C-427B-9258-A0844CEDB24A}" srcOrd="3" destOrd="0" parTransId="{36D66BCC-1664-420F-B405-C36A0980517A}" sibTransId="{6998DD23-4BAA-432D-99F8-33D2B918C7DB}"/>
    <dgm:cxn modelId="{C1ADB00C-A3D5-4E6E-ABA7-551A9B8460C6}" type="presOf" srcId="{1D7C73F1-C257-460D-A4E4-BE42A81CA0E6}" destId="{73160B69-8449-4A09-B8D9-015AE704C444}" srcOrd="0" destOrd="0" presId="urn:microsoft.com/office/officeart/2018/2/layout/IconVerticalSolidList"/>
    <dgm:cxn modelId="{37B40C11-6462-433F-839A-AB39881D496A}" srcId="{324E15F7-03FB-4BF8-BB90-0F164D9E9185}" destId="{6EDFF140-FACF-47EC-8687-9F73F4CE0329}" srcOrd="4" destOrd="0" parTransId="{E6AA54B7-61D9-4567-87A6-55C9DB373AF7}" sibTransId="{9B7F00A2-E77A-4247-8C3B-27E02242B322}"/>
    <dgm:cxn modelId="{0CE61525-4B9D-4609-95F0-5B8E423F2E05}" type="presOf" srcId="{324E15F7-03FB-4BF8-BB90-0F164D9E9185}" destId="{C1A8A2F6-8758-44C2-8CC9-E1DD7A480D0D}" srcOrd="0" destOrd="0" presId="urn:microsoft.com/office/officeart/2018/2/layout/IconVerticalSolidList"/>
    <dgm:cxn modelId="{174DFB3E-5E76-4BF9-9D94-7626D00328BF}" type="presOf" srcId="{8D0AEE48-96FC-48D1-A134-93BB387A6591}" destId="{43925F9D-3D1B-4D0A-9AA5-53A4CB7B9ECA}" srcOrd="0" destOrd="0" presId="urn:microsoft.com/office/officeart/2018/2/layout/IconVerticalSolidList"/>
    <dgm:cxn modelId="{F2C72048-8215-47DC-947E-1C57D43801F9}" type="presOf" srcId="{5EEF376A-4260-4630-865F-095AC98D9FDB}" destId="{522B73B1-A79E-4D0B-9584-BBB5CECC887D}" srcOrd="0" destOrd="0" presId="urn:microsoft.com/office/officeart/2018/2/layout/IconVerticalSolidList"/>
    <dgm:cxn modelId="{7E02A3A2-34C8-4633-A017-430D36BA5FE2}" srcId="{324E15F7-03FB-4BF8-BB90-0F164D9E9185}" destId="{5EEF376A-4260-4630-865F-095AC98D9FDB}" srcOrd="0" destOrd="0" parTransId="{963277B3-9059-41EF-AEF8-D578C0BA67B7}" sibTransId="{51BB0380-5AED-496B-867C-30F23E89C679}"/>
    <dgm:cxn modelId="{B2D6EEB6-771C-451D-A636-BD39FD344FB9}" srcId="{324E15F7-03FB-4BF8-BB90-0F164D9E9185}" destId="{1D7C73F1-C257-460D-A4E4-BE42A81CA0E6}" srcOrd="1" destOrd="0" parTransId="{3D00FF50-5891-454E-BE72-C8444CE41969}" sibTransId="{EBA859BB-ED69-457E-870D-8CA9DDF84C57}"/>
    <dgm:cxn modelId="{576603BE-6CF7-4889-9EB9-70B1143DFCC1}" type="presOf" srcId="{6EDFF140-FACF-47EC-8687-9F73F4CE0329}" destId="{52B607D0-1628-4EEA-927D-115FB686689E}" srcOrd="0" destOrd="0" presId="urn:microsoft.com/office/officeart/2018/2/layout/IconVerticalSolidList"/>
    <dgm:cxn modelId="{DB695BC4-6D7A-4C06-A6C3-2BE114184A48}" srcId="{324E15F7-03FB-4BF8-BB90-0F164D9E9185}" destId="{8D0AEE48-96FC-48D1-A134-93BB387A6591}" srcOrd="2" destOrd="0" parTransId="{0169A8E0-668D-4C07-95F4-0C671145B463}" sibTransId="{08EC66DA-3EC6-4AC1-937A-2768D063AD9F}"/>
    <dgm:cxn modelId="{ED931ECB-C3C1-4011-9696-B21278DBDFAE}" type="presOf" srcId="{991646EF-984C-427B-9258-A0844CEDB24A}" destId="{114AA4AF-F14A-44BC-97F9-C6BFD37FB260}" srcOrd="0" destOrd="0" presId="urn:microsoft.com/office/officeart/2018/2/layout/IconVerticalSolidList"/>
    <dgm:cxn modelId="{BB577E95-164C-403C-BCE5-58474B1AC008}" type="presParOf" srcId="{C1A8A2F6-8758-44C2-8CC9-E1DD7A480D0D}" destId="{A1E8345F-C39E-4FF8-B471-858CF559A10D}" srcOrd="0" destOrd="0" presId="urn:microsoft.com/office/officeart/2018/2/layout/IconVerticalSolidList"/>
    <dgm:cxn modelId="{DE42CF0D-C2CE-4E00-B734-81D683FCD321}" type="presParOf" srcId="{A1E8345F-C39E-4FF8-B471-858CF559A10D}" destId="{262A4A48-26FA-4A90-A0D3-6B1E656810C1}" srcOrd="0" destOrd="0" presId="urn:microsoft.com/office/officeart/2018/2/layout/IconVerticalSolidList"/>
    <dgm:cxn modelId="{C8F2604C-506F-4BA4-9F59-A6AB777699A7}" type="presParOf" srcId="{A1E8345F-C39E-4FF8-B471-858CF559A10D}" destId="{699712EC-88DB-464A-8C50-680452A8A20E}" srcOrd="1" destOrd="0" presId="urn:microsoft.com/office/officeart/2018/2/layout/IconVerticalSolidList"/>
    <dgm:cxn modelId="{1E840F1A-0E37-4E44-A96C-B215A59783C2}" type="presParOf" srcId="{A1E8345F-C39E-4FF8-B471-858CF559A10D}" destId="{6D895BF2-D526-4974-9973-6166F5AC6501}" srcOrd="2" destOrd="0" presId="urn:microsoft.com/office/officeart/2018/2/layout/IconVerticalSolidList"/>
    <dgm:cxn modelId="{C90864EA-880B-4E22-AC06-0BDCD9B8D76B}" type="presParOf" srcId="{A1E8345F-C39E-4FF8-B471-858CF559A10D}" destId="{522B73B1-A79E-4D0B-9584-BBB5CECC887D}" srcOrd="3" destOrd="0" presId="urn:microsoft.com/office/officeart/2018/2/layout/IconVerticalSolidList"/>
    <dgm:cxn modelId="{F27C27BC-B8A6-44E2-A4C5-10A9E0E83DEA}" type="presParOf" srcId="{C1A8A2F6-8758-44C2-8CC9-E1DD7A480D0D}" destId="{8BDD8460-984D-409D-97B3-F5452B043CFF}" srcOrd="1" destOrd="0" presId="urn:microsoft.com/office/officeart/2018/2/layout/IconVerticalSolidList"/>
    <dgm:cxn modelId="{92A3432E-6D03-4237-8983-1C803EC515DC}" type="presParOf" srcId="{C1A8A2F6-8758-44C2-8CC9-E1DD7A480D0D}" destId="{5456A85B-CAA2-468D-8DDE-B9410C8515B8}" srcOrd="2" destOrd="0" presId="urn:microsoft.com/office/officeart/2018/2/layout/IconVerticalSolidList"/>
    <dgm:cxn modelId="{A22B55B6-581F-4039-9B2C-11E306EC14C0}" type="presParOf" srcId="{5456A85B-CAA2-468D-8DDE-B9410C8515B8}" destId="{36BB13A8-FD92-4C46-8681-0B0CA9FA1A0B}" srcOrd="0" destOrd="0" presId="urn:microsoft.com/office/officeart/2018/2/layout/IconVerticalSolidList"/>
    <dgm:cxn modelId="{482D139C-E239-46DA-86DC-168033DC5489}" type="presParOf" srcId="{5456A85B-CAA2-468D-8DDE-B9410C8515B8}" destId="{13929DF2-FE6B-49D8-BFDD-E65BA5545910}" srcOrd="1" destOrd="0" presId="urn:microsoft.com/office/officeart/2018/2/layout/IconVerticalSolidList"/>
    <dgm:cxn modelId="{479C356D-69D1-41E2-8DEC-DA0F2CFA2E73}" type="presParOf" srcId="{5456A85B-CAA2-468D-8DDE-B9410C8515B8}" destId="{ACB35ECA-012F-4CD2-8803-E8D977F9F556}" srcOrd="2" destOrd="0" presId="urn:microsoft.com/office/officeart/2018/2/layout/IconVerticalSolidList"/>
    <dgm:cxn modelId="{2BC4F489-A8E7-4C72-8938-A1459C87C6DD}" type="presParOf" srcId="{5456A85B-CAA2-468D-8DDE-B9410C8515B8}" destId="{73160B69-8449-4A09-B8D9-015AE704C444}" srcOrd="3" destOrd="0" presId="urn:microsoft.com/office/officeart/2018/2/layout/IconVerticalSolidList"/>
    <dgm:cxn modelId="{39CECC74-1FEC-45CA-8296-E740A23423BC}" type="presParOf" srcId="{C1A8A2F6-8758-44C2-8CC9-E1DD7A480D0D}" destId="{39FBE08D-9F52-48F4-B4BE-ACDB5F0508C5}" srcOrd="3" destOrd="0" presId="urn:microsoft.com/office/officeart/2018/2/layout/IconVerticalSolidList"/>
    <dgm:cxn modelId="{E6BE92D0-798C-4078-8105-D85D8A22BA9A}" type="presParOf" srcId="{C1A8A2F6-8758-44C2-8CC9-E1DD7A480D0D}" destId="{8B3FFAC6-75D2-4773-95C3-CF2B3EC7E42F}" srcOrd="4" destOrd="0" presId="urn:microsoft.com/office/officeart/2018/2/layout/IconVerticalSolidList"/>
    <dgm:cxn modelId="{612C4438-0100-4EF8-8F0C-CF27FE57EC3E}" type="presParOf" srcId="{8B3FFAC6-75D2-4773-95C3-CF2B3EC7E42F}" destId="{844E3D6A-1BFC-4FDD-B777-D7BD492CF53D}" srcOrd="0" destOrd="0" presId="urn:microsoft.com/office/officeart/2018/2/layout/IconVerticalSolidList"/>
    <dgm:cxn modelId="{4AED775B-3DD9-4D5C-847F-B8BAF73495E3}" type="presParOf" srcId="{8B3FFAC6-75D2-4773-95C3-CF2B3EC7E42F}" destId="{BCAFBF9A-B24C-41F3-A3E9-1CDE83868825}" srcOrd="1" destOrd="0" presId="urn:microsoft.com/office/officeart/2018/2/layout/IconVerticalSolidList"/>
    <dgm:cxn modelId="{3095515B-1321-4E74-ADF4-4D7CE81352DE}" type="presParOf" srcId="{8B3FFAC6-75D2-4773-95C3-CF2B3EC7E42F}" destId="{E33B7FC0-845C-46D6-9C7F-4825C8003B88}" srcOrd="2" destOrd="0" presId="urn:microsoft.com/office/officeart/2018/2/layout/IconVerticalSolidList"/>
    <dgm:cxn modelId="{3D0BF227-4B3E-4313-BB92-1BA2787D954D}" type="presParOf" srcId="{8B3FFAC6-75D2-4773-95C3-CF2B3EC7E42F}" destId="{43925F9D-3D1B-4D0A-9AA5-53A4CB7B9ECA}" srcOrd="3" destOrd="0" presId="urn:microsoft.com/office/officeart/2018/2/layout/IconVerticalSolidList"/>
    <dgm:cxn modelId="{EA5155AC-0A8B-433D-8068-C650EF7120C6}" type="presParOf" srcId="{C1A8A2F6-8758-44C2-8CC9-E1DD7A480D0D}" destId="{CBF4DA5A-B03C-4E98-87B2-2DF7D2DC96C3}" srcOrd="5" destOrd="0" presId="urn:microsoft.com/office/officeart/2018/2/layout/IconVerticalSolidList"/>
    <dgm:cxn modelId="{9860BB4D-AE3D-4419-A323-966D3A2AE0A3}" type="presParOf" srcId="{C1A8A2F6-8758-44C2-8CC9-E1DD7A480D0D}" destId="{1E550A12-7E3B-4BCB-8FE2-37EB7C1047B4}" srcOrd="6" destOrd="0" presId="urn:microsoft.com/office/officeart/2018/2/layout/IconVerticalSolidList"/>
    <dgm:cxn modelId="{4A91F6A8-2FEB-4C71-AC52-47DC244BC17B}" type="presParOf" srcId="{1E550A12-7E3B-4BCB-8FE2-37EB7C1047B4}" destId="{72AD78B3-9917-48F0-AE61-D84059E422D1}" srcOrd="0" destOrd="0" presId="urn:microsoft.com/office/officeart/2018/2/layout/IconVerticalSolidList"/>
    <dgm:cxn modelId="{5BE8744C-7893-4EE2-9DE9-F170668B1FA1}" type="presParOf" srcId="{1E550A12-7E3B-4BCB-8FE2-37EB7C1047B4}" destId="{EF00A225-BFD1-4D85-B2F8-0E82845F73E1}" srcOrd="1" destOrd="0" presId="urn:microsoft.com/office/officeart/2018/2/layout/IconVerticalSolidList"/>
    <dgm:cxn modelId="{8D9C0052-5BD1-4F7D-A2A1-019EC0FE3334}" type="presParOf" srcId="{1E550A12-7E3B-4BCB-8FE2-37EB7C1047B4}" destId="{21C7514C-529C-4D17-99AC-685DD3F40896}" srcOrd="2" destOrd="0" presId="urn:microsoft.com/office/officeart/2018/2/layout/IconVerticalSolidList"/>
    <dgm:cxn modelId="{3ACF21B5-6EE7-4DBA-B880-F690C51D51E5}" type="presParOf" srcId="{1E550A12-7E3B-4BCB-8FE2-37EB7C1047B4}" destId="{114AA4AF-F14A-44BC-97F9-C6BFD37FB260}" srcOrd="3" destOrd="0" presId="urn:microsoft.com/office/officeart/2018/2/layout/IconVerticalSolidList"/>
    <dgm:cxn modelId="{6796C5FC-16F6-42A6-94A2-36F058CB7E8B}" type="presParOf" srcId="{C1A8A2F6-8758-44C2-8CC9-E1DD7A480D0D}" destId="{FDF3F985-A03A-4CAC-A721-CAD522F805B0}" srcOrd="7" destOrd="0" presId="urn:microsoft.com/office/officeart/2018/2/layout/IconVerticalSolidList"/>
    <dgm:cxn modelId="{EE37A478-E547-425C-BE39-9B495895FD84}" type="presParOf" srcId="{C1A8A2F6-8758-44C2-8CC9-E1DD7A480D0D}" destId="{27EED696-3C42-44A7-B92B-CFFD0AAEEAAA}" srcOrd="8" destOrd="0" presId="urn:microsoft.com/office/officeart/2018/2/layout/IconVerticalSolidList"/>
    <dgm:cxn modelId="{E7EFC700-45E5-41CB-81E5-9C58B8F9202B}" type="presParOf" srcId="{27EED696-3C42-44A7-B92B-CFFD0AAEEAAA}" destId="{CF172A7E-975D-49EB-A3B4-F7241C43A01F}" srcOrd="0" destOrd="0" presId="urn:microsoft.com/office/officeart/2018/2/layout/IconVerticalSolidList"/>
    <dgm:cxn modelId="{BB620A40-6421-430D-9E65-A6B4BBCD6BE0}" type="presParOf" srcId="{27EED696-3C42-44A7-B92B-CFFD0AAEEAAA}" destId="{C5C1C1DE-BE78-4971-8B53-D72DF7B03537}" srcOrd="1" destOrd="0" presId="urn:microsoft.com/office/officeart/2018/2/layout/IconVerticalSolidList"/>
    <dgm:cxn modelId="{658DC30E-7543-4EC6-9901-DAD748472588}" type="presParOf" srcId="{27EED696-3C42-44A7-B92B-CFFD0AAEEAAA}" destId="{44D4C1C5-2077-4DE3-BC20-2BC980984669}" srcOrd="2" destOrd="0" presId="urn:microsoft.com/office/officeart/2018/2/layout/IconVerticalSolidList"/>
    <dgm:cxn modelId="{BC790C49-431F-4AFF-9E35-47533248F4ED}" type="presParOf" srcId="{27EED696-3C42-44A7-B92B-CFFD0AAEEAAA}" destId="{52B607D0-1628-4EEA-927D-115FB686689E}"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0B55E7-E6C5-4B52-AC3D-2E156BEABA92}">
      <dsp:nvSpPr>
        <dsp:cNvPr id="0" name=""/>
        <dsp:cNvSpPr/>
      </dsp:nvSpPr>
      <dsp:spPr>
        <a:xfrm>
          <a:off x="4371" y="0"/>
          <a:ext cx="2544542" cy="668421"/>
        </a:xfrm>
        <a:prstGeom prst="chevron">
          <a:avLst/>
        </a:prstGeom>
        <a:solidFill>
          <a:srgbClr val="0070C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a:t>1. Secure</a:t>
          </a:r>
        </a:p>
      </dsp:txBody>
      <dsp:txXfrm>
        <a:off x="338582" y="0"/>
        <a:ext cx="1876121" cy="668421"/>
      </dsp:txXfrm>
    </dsp:sp>
    <dsp:sp modelId="{782221C6-1BC7-4268-8008-6F7806055A7E}">
      <dsp:nvSpPr>
        <dsp:cNvPr id="0" name=""/>
        <dsp:cNvSpPr/>
      </dsp:nvSpPr>
      <dsp:spPr>
        <a:xfrm>
          <a:off x="2294459" y="0"/>
          <a:ext cx="2544542" cy="668421"/>
        </a:xfrm>
        <a:prstGeom prst="chevron">
          <a:avLst/>
        </a:prstGeom>
        <a:solidFill>
          <a:srgbClr val="0071BC"/>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a:t>2. Monitor</a:t>
          </a:r>
        </a:p>
      </dsp:txBody>
      <dsp:txXfrm>
        <a:off x="2628670" y="0"/>
        <a:ext cx="1876121" cy="668421"/>
      </dsp:txXfrm>
    </dsp:sp>
    <dsp:sp modelId="{55C41176-0155-4D93-8322-CE84F636E104}">
      <dsp:nvSpPr>
        <dsp:cNvPr id="0" name=""/>
        <dsp:cNvSpPr/>
      </dsp:nvSpPr>
      <dsp:spPr>
        <a:xfrm>
          <a:off x="4584546" y="0"/>
          <a:ext cx="2544542" cy="668421"/>
        </a:xfrm>
        <a:prstGeom prst="chevron">
          <a:avLst/>
        </a:prstGeom>
        <a:solidFill>
          <a:srgbClr val="0070C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a:t>3. Alert and Action</a:t>
          </a:r>
        </a:p>
      </dsp:txBody>
      <dsp:txXfrm>
        <a:off x="4918757" y="0"/>
        <a:ext cx="1876121" cy="668421"/>
      </dsp:txXfrm>
    </dsp:sp>
    <dsp:sp modelId="{64A210BB-6EED-4293-A1F1-DDC7312CA022}">
      <dsp:nvSpPr>
        <dsp:cNvPr id="0" name=""/>
        <dsp:cNvSpPr/>
      </dsp:nvSpPr>
      <dsp:spPr>
        <a:xfrm>
          <a:off x="6879005" y="0"/>
          <a:ext cx="2544542" cy="668421"/>
        </a:xfrm>
        <a:prstGeom prst="chevron">
          <a:avLst/>
        </a:prstGeom>
        <a:solidFill>
          <a:srgbClr val="0071BC"/>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a:t>4. Deploy</a:t>
          </a:r>
        </a:p>
      </dsp:txBody>
      <dsp:txXfrm>
        <a:off x="7213216" y="0"/>
        <a:ext cx="1876121" cy="668421"/>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E72CCE-C5D6-43BF-8F70-09FC749F86EF}">
      <dsp:nvSpPr>
        <dsp:cNvPr id="0" name=""/>
        <dsp:cNvSpPr/>
      </dsp:nvSpPr>
      <dsp:spPr>
        <a:xfrm>
          <a:off x="283963" y="1001560"/>
          <a:ext cx="877113" cy="877113"/>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50D608A-C136-4333-B60F-ADCECD9FE21D}">
      <dsp:nvSpPr>
        <dsp:cNvPr id="0" name=""/>
        <dsp:cNvSpPr/>
      </dsp:nvSpPr>
      <dsp:spPr>
        <a:xfrm>
          <a:off x="470888" y="1188486"/>
          <a:ext cx="503261" cy="50326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DF018B2-ADE1-4B03-84FA-6DBF9E1D71BC}">
      <dsp:nvSpPr>
        <dsp:cNvPr id="0" name=""/>
        <dsp:cNvSpPr/>
      </dsp:nvSpPr>
      <dsp:spPr>
        <a:xfrm>
          <a:off x="3574" y="2151873"/>
          <a:ext cx="1437890" cy="6111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a:t>DevOps: Why should you care</a:t>
          </a:r>
        </a:p>
      </dsp:txBody>
      <dsp:txXfrm>
        <a:off x="3574" y="2151873"/>
        <a:ext cx="1437890" cy="611103"/>
      </dsp:txXfrm>
    </dsp:sp>
    <dsp:sp modelId="{000319F2-CA03-46DD-BDFA-A92F6336D9E2}">
      <dsp:nvSpPr>
        <dsp:cNvPr id="0" name=""/>
        <dsp:cNvSpPr/>
      </dsp:nvSpPr>
      <dsp:spPr>
        <a:xfrm>
          <a:off x="1973484" y="1001560"/>
          <a:ext cx="877113" cy="877113"/>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C6F7918-AB63-45F3-B763-EA8C606E0B7C}">
      <dsp:nvSpPr>
        <dsp:cNvPr id="0" name=""/>
        <dsp:cNvSpPr/>
      </dsp:nvSpPr>
      <dsp:spPr>
        <a:xfrm>
          <a:off x="2160410" y="1188486"/>
          <a:ext cx="503261" cy="50326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D25C38C-2D57-465B-88FB-7D597599B132}">
      <dsp:nvSpPr>
        <dsp:cNvPr id="0" name=""/>
        <dsp:cNvSpPr/>
      </dsp:nvSpPr>
      <dsp:spPr>
        <a:xfrm>
          <a:off x="1693095" y="2151873"/>
          <a:ext cx="1437890" cy="6111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a:t>What is Azure DevOps: Getting Started</a:t>
          </a:r>
        </a:p>
      </dsp:txBody>
      <dsp:txXfrm>
        <a:off x="1693095" y="2151873"/>
        <a:ext cx="1437890" cy="611103"/>
      </dsp:txXfrm>
    </dsp:sp>
    <dsp:sp modelId="{B52C7570-D7D9-4E3A-8483-D80E705CAD5E}">
      <dsp:nvSpPr>
        <dsp:cNvPr id="0" name=""/>
        <dsp:cNvSpPr/>
      </dsp:nvSpPr>
      <dsp:spPr>
        <a:xfrm>
          <a:off x="5257554" y="993245"/>
          <a:ext cx="877113" cy="877113"/>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2853DD1-3F0D-4EDE-9BEA-F1601431BED3}">
      <dsp:nvSpPr>
        <dsp:cNvPr id="0" name=""/>
        <dsp:cNvSpPr/>
      </dsp:nvSpPr>
      <dsp:spPr>
        <a:xfrm>
          <a:off x="5444481" y="1180172"/>
          <a:ext cx="503261" cy="50326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C423B7E-5984-489A-82DD-CBB8AF634B58}">
      <dsp:nvSpPr>
        <dsp:cNvPr id="0" name=""/>
        <dsp:cNvSpPr/>
      </dsp:nvSpPr>
      <dsp:spPr>
        <a:xfrm>
          <a:off x="4977166" y="2143042"/>
          <a:ext cx="1437890" cy="6111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a:t>Zero to Full Source control: From Environment centric to Source centric</a:t>
          </a:r>
        </a:p>
      </dsp:txBody>
      <dsp:txXfrm>
        <a:off x="4977166" y="2143042"/>
        <a:ext cx="1437890" cy="611103"/>
      </dsp:txXfrm>
    </dsp:sp>
    <dsp:sp modelId="{65AEB5ED-4782-4CE4-91E1-C1644EF73314}">
      <dsp:nvSpPr>
        <dsp:cNvPr id="0" name=""/>
        <dsp:cNvSpPr/>
      </dsp:nvSpPr>
      <dsp:spPr>
        <a:xfrm>
          <a:off x="248508" y="3054803"/>
          <a:ext cx="877113" cy="877113"/>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D7C04C4-9324-421B-8A92-60AE23890245}">
      <dsp:nvSpPr>
        <dsp:cNvPr id="0" name=""/>
        <dsp:cNvSpPr/>
      </dsp:nvSpPr>
      <dsp:spPr>
        <a:xfrm>
          <a:off x="435438" y="3241728"/>
          <a:ext cx="503261" cy="50326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4341508-D48A-4633-8EFB-A834D9B21C2D}">
      <dsp:nvSpPr>
        <dsp:cNvPr id="0" name=""/>
        <dsp:cNvSpPr/>
      </dsp:nvSpPr>
      <dsp:spPr>
        <a:xfrm>
          <a:off x="0" y="4333445"/>
          <a:ext cx="1437890" cy="6111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a:t>PowerApps DevOps Part I: Build your first Pipeline</a:t>
          </a:r>
        </a:p>
      </dsp:txBody>
      <dsp:txXfrm>
        <a:off x="0" y="4333445"/>
        <a:ext cx="1437890" cy="611103"/>
      </dsp:txXfrm>
    </dsp:sp>
    <dsp:sp modelId="{9ED19AF1-861D-4D94-9C51-5D255B640BC6}">
      <dsp:nvSpPr>
        <dsp:cNvPr id="0" name=""/>
        <dsp:cNvSpPr/>
      </dsp:nvSpPr>
      <dsp:spPr>
        <a:xfrm>
          <a:off x="1938198" y="3139070"/>
          <a:ext cx="877113" cy="877113"/>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AF17317-92DA-4A84-9EB9-9622274FC1A3}">
      <dsp:nvSpPr>
        <dsp:cNvPr id="0" name=""/>
        <dsp:cNvSpPr/>
      </dsp:nvSpPr>
      <dsp:spPr>
        <a:xfrm>
          <a:off x="2125120" y="3325997"/>
          <a:ext cx="503261" cy="503261"/>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6CB04F8-0D06-48AA-A2CD-A585D4B5CB46}">
      <dsp:nvSpPr>
        <dsp:cNvPr id="0" name=""/>
        <dsp:cNvSpPr/>
      </dsp:nvSpPr>
      <dsp:spPr>
        <a:xfrm>
          <a:off x="1657810" y="4290428"/>
          <a:ext cx="1437890" cy="6111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a:t>PowerApps DevOps Part II: Automate your releases</a:t>
          </a:r>
        </a:p>
      </dsp:txBody>
      <dsp:txXfrm>
        <a:off x="1657810" y="4290428"/>
        <a:ext cx="1437890" cy="611103"/>
      </dsp:txXfrm>
    </dsp:sp>
    <dsp:sp modelId="{0C47358C-9F74-4D88-A023-252DD2A8475F}">
      <dsp:nvSpPr>
        <dsp:cNvPr id="0" name=""/>
        <dsp:cNvSpPr/>
      </dsp:nvSpPr>
      <dsp:spPr>
        <a:xfrm>
          <a:off x="3702476" y="3114134"/>
          <a:ext cx="877113" cy="877113"/>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ED67201-F39A-499D-B6BA-894BE6CBED45}">
      <dsp:nvSpPr>
        <dsp:cNvPr id="0" name=""/>
        <dsp:cNvSpPr/>
      </dsp:nvSpPr>
      <dsp:spPr>
        <a:xfrm>
          <a:off x="3889451" y="3301061"/>
          <a:ext cx="503261" cy="503261"/>
        </a:xfrm>
        <a:prstGeom prst="rect">
          <a:avLst/>
        </a:prstGeom>
        <a:blipFill>
          <a:blip xmlns:r="http://schemas.openxmlformats.org/officeDocument/2006/relationships" r:embed="rId11">
            <a:extLst>
              <a:ext uri="{96DAC541-7B7A-43D3-8B79-37D633B846F1}">
                <asvg:svgBlip xmlns:asvg="http://schemas.microsoft.com/office/drawing/2016/SVG/main" r:embed="rId12"/>
              </a:ext>
            </a:extLst>
          </a:blip>
          <a:srcRect/>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44B5D4F-52E8-4EF5-827D-8EDC0107C494}">
      <dsp:nvSpPr>
        <dsp:cNvPr id="0" name=""/>
        <dsp:cNvSpPr/>
      </dsp:nvSpPr>
      <dsp:spPr>
        <a:xfrm>
          <a:off x="3422116" y="4263931"/>
          <a:ext cx="1437890" cy="6111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a:t>PowerApps DevOps Part III: Integrate Code in your build and release Pipes</a:t>
          </a:r>
        </a:p>
      </dsp:txBody>
      <dsp:txXfrm>
        <a:off x="3422116" y="4263931"/>
        <a:ext cx="1437890" cy="611103"/>
      </dsp:txXfrm>
    </dsp:sp>
    <dsp:sp modelId="{EB1CE988-D924-490C-954B-451794E4FC1A}">
      <dsp:nvSpPr>
        <dsp:cNvPr id="0" name=""/>
        <dsp:cNvSpPr/>
      </dsp:nvSpPr>
      <dsp:spPr>
        <a:xfrm>
          <a:off x="3671321" y="1023219"/>
          <a:ext cx="877113" cy="877113"/>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DA87E91-A0DE-4128-B4D7-B60C02C779C4}">
      <dsp:nvSpPr>
        <dsp:cNvPr id="0" name=""/>
        <dsp:cNvSpPr/>
      </dsp:nvSpPr>
      <dsp:spPr>
        <a:xfrm>
          <a:off x="3858245" y="1210144"/>
          <a:ext cx="503261" cy="503261"/>
        </a:xfrm>
        <a:prstGeom prst="rect">
          <a:avLst/>
        </a:prstGeom>
        <a:blipFill>
          <a:blip xmlns:r="http://schemas.openxmlformats.org/officeDocument/2006/relationships" r:embed="rId13">
            <a:extLst>
              <a:ext uri="{96DAC541-7B7A-43D3-8B79-37D633B846F1}">
                <asvg:svgBlip xmlns:asvg="http://schemas.microsoft.com/office/drawing/2016/SVG/main" r:embed="rId14"/>
              </a:ext>
            </a:extLst>
          </a:blip>
          <a:srcRect/>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E4AD606-28A1-4BBF-8CC3-CEEB91A52153}">
      <dsp:nvSpPr>
        <dsp:cNvPr id="0" name=""/>
        <dsp:cNvSpPr/>
      </dsp:nvSpPr>
      <dsp:spPr>
        <a:xfrm>
          <a:off x="3390928" y="2042325"/>
          <a:ext cx="1437890" cy="6111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a:t>Packaging your app: Working with Solutions</a:t>
          </a:r>
        </a:p>
      </dsp:txBody>
      <dsp:txXfrm>
        <a:off x="3390928" y="2042325"/>
        <a:ext cx="1437890" cy="611103"/>
      </dsp:txXfrm>
    </dsp:sp>
    <dsp:sp modelId="{A38C1C9B-E444-42C2-B39A-E4A9A88CB14B}">
      <dsp:nvSpPr>
        <dsp:cNvPr id="0" name=""/>
        <dsp:cNvSpPr/>
      </dsp:nvSpPr>
      <dsp:spPr>
        <a:xfrm>
          <a:off x="5352527" y="3122449"/>
          <a:ext cx="877113" cy="877113"/>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DB7B313-4B29-42EE-A91F-57074DF63B44}">
      <dsp:nvSpPr>
        <dsp:cNvPr id="0" name=""/>
        <dsp:cNvSpPr/>
      </dsp:nvSpPr>
      <dsp:spPr>
        <a:xfrm>
          <a:off x="5539453" y="3309375"/>
          <a:ext cx="503261" cy="503261"/>
        </a:xfrm>
        <a:prstGeom prst="rect">
          <a:avLst/>
        </a:prstGeom>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1450227-0BDF-47A0-A195-948C148C6696}">
      <dsp:nvSpPr>
        <dsp:cNvPr id="0" name=""/>
        <dsp:cNvSpPr/>
      </dsp:nvSpPr>
      <dsp:spPr>
        <a:xfrm>
          <a:off x="5072138" y="4272761"/>
          <a:ext cx="1437890" cy="6111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a:t>Manage: Work with Environments and manage your apps</a:t>
          </a:r>
        </a:p>
      </dsp:txBody>
      <dsp:txXfrm>
        <a:off x="5072138" y="4272761"/>
        <a:ext cx="1437890" cy="611103"/>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D16F6B4-4BF2-4504-AFA0-4851AFC0B083}">
      <dsp:nvSpPr>
        <dsp:cNvPr id="0" name=""/>
        <dsp:cNvSpPr/>
      </dsp:nvSpPr>
      <dsp:spPr>
        <a:xfrm>
          <a:off x="109363" y="692144"/>
          <a:ext cx="833364" cy="833364"/>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1085A01-B3E4-4D87-A6CC-67056D510DDD}">
      <dsp:nvSpPr>
        <dsp:cNvPr id="0" name=""/>
        <dsp:cNvSpPr/>
      </dsp:nvSpPr>
      <dsp:spPr>
        <a:xfrm>
          <a:off x="284370" y="867150"/>
          <a:ext cx="483351" cy="48335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E2B1739-929C-42D6-8AF7-FD584E2FC9CE}">
      <dsp:nvSpPr>
        <dsp:cNvPr id="0" name=""/>
        <dsp:cNvSpPr/>
      </dsp:nvSpPr>
      <dsp:spPr>
        <a:xfrm>
          <a:off x="1121306" y="692144"/>
          <a:ext cx="1964358" cy="8333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33400">
            <a:lnSpc>
              <a:spcPct val="100000"/>
            </a:lnSpc>
            <a:spcBef>
              <a:spcPct val="0"/>
            </a:spcBef>
            <a:spcAft>
              <a:spcPct val="35000"/>
            </a:spcAft>
            <a:buNone/>
          </a:pPr>
          <a:r>
            <a:rPr lang="en-US" sz="1200" kern="1200">
              <a:hlinkClick xmlns:r="http://schemas.openxmlformats.org/officeDocument/2006/relationships" r:id="rId3"/>
            </a:rPr>
            <a:t>PowerApps Build Tools</a:t>
          </a:r>
          <a:endParaRPr lang="en-US" sz="1200" kern="1200"/>
        </a:p>
      </dsp:txBody>
      <dsp:txXfrm>
        <a:off x="1121306" y="692144"/>
        <a:ext cx="1964358" cy="833364"/>
      </dsp:txXfrm>
    </dsp:sp>
    <dsp:sp modelId="{AB096BE4-935A-45A7-97F9-FEA7F677B371}">
      <dsp:nvSpPr>
        <dsp:cNvPr id="0" name=""/>
        <dsp:cNvSpPr/>
      </dsp:nvSpPr>
      <dsp:spPr>
        <a:xfrm>
          <a:off x="3427939" y="692144"/>
          <a:ext cx="833364" cy="833364"/>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597CBAE-FD17-48D5-AB4A-A04F65F92397}">
      <dsp:nvSpPr>
        <dsp:cNvPr id="0" name=""/>
        <dsp:cNvSpPr/>
      </dsp:nvSpPr>
      <dsp:spPr>
        <a:xfrm>
          <a:off x="3602945" y="867150"/>
          <a:ext cx="483351" cy="483351"/>
        </a:xfrm>
        <a:prstGeom prst="rect">
          <a:avLst/>
        </a:prstGeom>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36ADB40-E16E-497C-A0DB-C9B59BD244EF}">
      <dsp:nvSpPr>
        <dsp:cNvPr id="0" name=""/>
        <dsp:cNvSpPr/>
      </dsp:nvSpPr>
      <dsp:spPr>
        <a:xfrm>
          <a:off x="4439881" y="692144"/>
          <a:ext cx="1964358" cy="8333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33400">
            <a:lnSpc>
              <a:spcPct val="100000"/>
            </a:lnSpc>
            <a:spcBef>
              <a:spcPct val="0"/>
            </a:spcBef>
            <a:spcAft>
              <a:spcPct val="35000"/>
            </a:spcAft>
            <a:buNone/>
          </a:pPr>
          <a:r>
            <a:rPr lang="en-US" sz="1200" kern="1200" dirty="0">
              <a:hlinkClick xmlns:r="http://schemas.openxmlformats.org/officeDocument/2006/relationships" r:id="rId6"/>
            </a:rPr>
            <a:t>https://aka.ms/ppalmlab</a:t>
          </a:r>
          <a:r>
            <a:rPr lang="en-US" sz="1200" kern="1200" dirty="0"/>
            <a:t> </a:t>
          </a:r>
        </a:p>
      </dsp:txBody>
      <dsp:txXfrm>
        <a:off x="4439881" y="692144"/>
        <a:ext cx="1964358" cy="833364"/>
      </dsp:txXfrm>
    </dsp:sp>
    <dsp:sp modelId="{8D295F86-C262-417D-960D-E1AF30F10656}">
      <dsp:nvSpPr>
        <dsp:cNvPr id="0" name=""/>
        <dsp:cNvSpPr/>
      </dsp:nvSpPr>
      <dsp:spPr>
        <a:xfrm>
          <a:off x="109363" y="2526030"/>
          <a:ext cx="833364" cy="833364"/>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B8FFFFF-B3F3-4CE2-9A9B-8C02ABC661A1}">
      <dsp:nvSpPr>
        <dsp:cNvPr id="0" name=""/>
        <dsp:cNvSpPr/>
      </dsp:nvSpPr>
      <dsp:spPr>
        <a:xfrm>
          <a:off x="284370" y="2701037"/>
          <a:ext cx="483351" cy="48335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F0FF380-0347-4275-96F8-E79E8120D9E7}">
      <dsp:nvSpPr>
        <dsp:cNvPr id="0" name=""/>
        <dsp:cNvSpPr/>
      </dsp:nvSpPr>
      <dsp:spPr>
        <a:xfrm>
          <a:off x="1121306" y="2526030"/>
          <a:ext cx="1964358" cy="8333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33400">
            <a:lnSpc>
              <a:spcPct val="100000"/>
            </a:lnSpc>
            <a:spcBef>
              <a:spcPct val="0"/>
            </a:spcBef>
            <a:spcAft>
              <a:spcPct val="35000"/>
            </a:spcAft>
            <a:buNone/>
          </a:pPr>
          <a:r>
            <a:rPr lang="en-US" sz="1200" kern="1200" dirty="0">
              <a:hlinkClick xmlns:r="http://schemas.openxmlformats.org/officeDocument/2006/relationships" r:id="rId9"/>
            </a:rPr>
            <a:t>PowerApps Build Tools multi-stage YAML Pipelines</a:t>
          </a:r>
          <a:endParaRPr lang="en-US" sz="1200" kern="1200" dirty="0"/>
        </a:p>
      </dsp:txBody>
      <dsp:txXfrm>
        <a:off x="1121306" y="2526030"/>
        <a:ext cx="1964358" cy="833364"/>
      </dsp:txXfrm>
    </dsp:sp>
    <dsp:sp modelId="{021ADF95-5F65-4779-82E0-DAEA8505C395}">
      <dsp:nvSpPr>
        <dsp:cNvPr id="0" name=""/>
        <dsp:cNvSpPr/>
      </dsp:nvSpPr>
      <dsp:spPr>
        <a:xfrm>
          <a:off x="3427939" y="2526030"/>
          <a:ext cx="833364" cy="833364"/>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CF8A22B-23A7-469B-8830-753E7503DEF9}">
      <dsp:nvSpPr>
        <dsp:cNvPr id="0" name=""/>
        <dsp:cNvSpPr/>
      </dsp:nvSpPr>
      <dsp:spPr>
        <a:xfrm>
          <a:off x="3602945" y="2701037"/>
          <a:ext cx="483351" cy="483351"/>
        </a:xfrm>
        <a:prstGeom prst="rect">
          <a:avLst/>
        </a:prstGeom>
        <a:blipFill>
          <a:blip xmlns:r="http://schemas.openxmlformats.org/officeDocument/2006/relationships"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F64C7B3-16F3-4B24-BB8C-9C831A8CE122}">
      <dsp:nvSpPr>
        <dsp:cNvPr id="0" name=""/>
        <dsp:cNvSpPr/>
      </dsp:nvSpPr>
      <dsp:spPr>
        <a:xfrm>
          <a:off x="4439881" y="2526030"/>
          <a:ext cx="1964358" cy="8333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33400">
            <a:lnSpc>
              <a:spcPct val="100000"/>
            </a:lnSpc>
            <a:spcBef>
              <a:spcPct val="0"/>
            </a:spcBef>
            <a:spcAft>
              <a:spcPct val="35000"/>
            </a:spcAft>
            <a:buNone/>
          </a:pPr>
          <a:r>
            <a:rPr lang="en-US" sz="1200" kern="1200" dirty="0">
              <a:hlinkClick xmlns:r="http://schemas.openxmlformats.org/officeDocument/2006/relationships" r:id="rId12"/>
            </a:rPr>
            <a:t>PowerApps Documentation</a:t>
          </a:r>
          <a:r>
            <a:rPr lang="en-US" sz="1200" kern="1200" dirty="0"/>
            <a:t> -&gt; I’m a developer -&gt; Package and distribute apps/extension</a:t>
          </a:r>
        </a:p>
      </dsp:txBody>
      <dsp:txXfrm>
        <a:off x="4439881" y="2526030"/>
        <a:ext cx="1964358" cy="833364"/>
      </dsp:txXfrm>
    </dsp:sp>
    <dsp:sp modelId="{4C743E98-8394-4B5D-92AF-CD889AF75BD8}">
      <dsp:nvSpPr>
        <dsp:cNvPr id="0" name=""/>
        <dsp:cNvSpPr/>
      </dsp:nvSpPr>
      <dsp:spPr>
        <a:xfrm>
          <a:off x="109363" y="4359917"/>
          <a:ext cx="833364" cy="833364"/>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030245F-E1ED-4FB5-94EE-64299B5877EC}">
      <dsp:nvSpPr>
        <dsp:cNvPr id="0" name=""/>
        <dsp:cNvSpPr/>
      </dsp:nvSpPr>
      <dsp:spPr>
        <a:xfrm>
          <a:off x="284370" y="4534924"/>
          <a:ext cx="483351" cy="483351"/>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126D58A-AF35-4795-992D-C3E07039BE3B}">
      <dsp:nvSpPr>
        <dsp:cNvPr id="0" name=""/>
        <dsp:cNvSpPr/>
      </dsp:nvSpPr>
      <dsp:spPr>
        <a:xfrm>
          <a:off x="1121306" y="4359917"/>
          <a:ext cx="1964358" cy="8333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33400">
            <a:lnSpc>
              <a:spcPct val="100000"/>
            </a:lnSpc>
            <a:spcBef>
              <a:spcPct val="0"/>
            </a:spcBef>
            <a:spcAft>
              <a:spcPct val="35000"/>
            </a:spcAft>
            <a:buNone/>
          </a:pPr>
          <a:r>
            <a:rPr lang="en-US" sz="1200" kern="1200" dirty="0">
              <a:hlinkClick xmlns:r="http://schemas.openxmlformats.org/officeDocument/2006/relationships" r:id="rId15"/>
            </a:rPr>
            <a:t>PowerApps Blog – ALM</a:t>
          </a:r>
          <a:endParaRPr lang="en-US" sz="1200" kern="1200" dirty="0"/>
        </a:p>
      </dsp:txBody>
      <dsp:txXfrm>
        <a:off x="1121306" y="4359917"/>
        <a:ext cx="1964358" cy="833364"/>
      </dsp:txXfrm>
    </dsp:sp>
    <dsp:sp modelId="{517E06EC-9FF1-4679-B2A3-F7B727FE0316}">
      <dsp:nvSpPr>
        <dsp:cNvPr id="0" name=""/>
        <dsp:cNvSpPr/>
      </dsp:nvSpPr>
      <dsp:spPr>
        <a:xfrm>
          <a:off x="3427939" y="4359917"/>
          <a:ext cx="833364" cy="833364"/>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069A99E-3792-4603-A296-1FE42B8ED96D}">
      <dsp:nvSpPr>
        <dsp:cNvPr id="0" name=""/>
        <dsp:cNvSpPr/>
      </dsp:nvSpPr>
      <dsp:spPr>
        <a:xfrm>
          <a:off x="3602945" y="4534924"/>
          <a:ext cx="483351" cy="483351"/>
        </a:xfrm>
        <a:prstGeom prst="rect">
          <a:avLst/>
        </a:prstGeom>
        <a:blipFill>
          <a:blip xmlns:r="http://schemas.openxmlformats.org/officeDocument/2006/relationships"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2C62B33-BCC5-4ADE-9CEE-BCBC32A0EA1D}">
      <dsp:nvSpPr>
        <dsp:cNvPr id="0" name=""/>
        <dsp:cNvSpPr/>
      </dsp:nvSpPr>
      <dsp:spPr>
        <a:xfrm>
          <a:off x="4439881" y="4359917"/>
          <a:ext cx="1964358" cy="8333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33400">
            <a:lnSpc>
              <a:spcPct val="100000"/>
            </a:lnSpc>
            <a:spcBef>
              <a:spcPct val="0"/>
            </a:spcBef>
            <a:spcAft>
              <a:spcPct val="35000"/>
            </a:spcAft>
            <a:buNone/>
          </a:pPr>
          <a:endParaRPr lang="en-US" sz="1200" kern="1200">
            <a:hlinkClick xmlns:r="http://schemas.openxmlformats.org/officeDocument/2006/relationships" r:id="rId18"/>
          </a:endParaRPr>
        </a:p>
      </dsp:txBody>
      <dsp:txXfrm>
        <a:off x="4439881" y="4359917"/>
        <a:ext cx="1964358" cy="833364"/>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C8584A-76CA-4A8C-99E1-AA9C9AD85A5B}">
      <dsp:nvSpPr>
        <dsp:cNvPr id="0" name=""/>
        <dsp:cNvSpPr/>
      </dsp:nvSpPr>
      <dsp:spPr>
        <a:xfrm>
          <a:off x="494008" y="143694"/>
          <a:ext cx="2393265" cy="2393265"/>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9D1E312-52C0-4327-AB1E-987BF8C45562}">
      <dsp:nvSpPr>
        <dsp:cNvPr id="0" name=""/>
        <dsp:cNvSpPr/>
      </dsp:nvSpPr>
      <dsp:spPr>
        <a:xfrm>
          <a:off x="494008" y="143694"/>
          <a:ext cx="239" cy="4786530"/>
        </a:xfrm>
        <a:prstGeom prst="line">
          <a:avLst/>
        </a:prstGeom>
        <a:noFill/>
        <a:ln w="10795" cap="flat" cmpd="sng" algn="ctr">
          <a:noFill/>
          <a:prstDash val="solid"/>
        </a:ln>
        <a:effectLst/>
      </dsp:spPr>
      <dsp:style>
        <a:lnRef idx="2">
          <a:scrgbClr r="0" g="0" b="0"/>
        </a:lnRef>
        <a:fillRef idx="0">
          <a:scrgbClr r="0" g="0" b="0"/>
        </a:fillRef>
        <a:effectRef idx="0">
          <a:scrgbClr r="0" g="0" b="0"/>
        </a:effectRef>
        <a:fontRef idx="minor"/>
      </dsp:style>
    </dsp:sp>
    <dsp:sp modelId="{A7494381-851A-43EB-B205-DB8EEEE116E8}">
      <dsp:nvSpPr>
        <dsp:cNvPr id="0" name=""/>
        <dsp:cNvSpPr/>
      </dsp:nvSpPr>
      <dsp:spPr>
        <a:xfrm>
          <a:off x="744" y="2536960"/>
          <a:ext cx="3379792" cy="23932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Font typeface="Arial" panose="020B0604020202020204" pitchFamily="34" charset="0"/>
            <a:buNone/>
          </a:pPr>
          <a:r>
            <a:rPr lang="en-US" sz="1900" kern="1200"/>
            <a:t>Development is moving from environment centric to </a:t>
          </a:r>
          <a:r>
            <a:rPr lang="en-US" sz="1900" b="1" kern="1200"/>
            <a:t>source control centric</a:t>
          </a:r>
          <a:r>
            <a:rPr lang="en-US" sz="1900" kern="1200"/>
            <a:t>, Just like every other dev project you’ve ever been associated with</a:t>
          </a:r>
        </a:p>
      </dsp:txBody>
      <dsp:txXfrm>
        <a:off x="744" y="2536960"/>
        <a:ext cx="3379792" cy="2393265"/>
      </dsp:txXfrm>
    </dsp:sp>
    <dsp:sp modelId="{534D0BB1-F87E-4139-A848-4AA919ED9A76}">
      <dsp:nvSpPr>
        <dsp:cNvPr id="0" name=""/>
        <dsp:cNvSpPr/>
      </dsp:nvSpPr>
      <dsp:spPr>
        <a:xfrm>
          <a:off x="3778165" y="108226"/>
          <a:ext cx="2389531" cy="2389531"/>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B830665-B7C7-4ADA-B058-B43C73C57EF8}">
      <dsp:nvSpPr>
        <dsp:cNvPr id="0" name=""/>
        <dsp:cNvSpPr/>
      </dsp:nvSpPr>
      <dsp:spPr>
        <a:xfrm>
          <a:off x="3724364" y="143694"/>
          <a:ext cx="239" cy="4786530"/>
        </a:xfrm>
        <a:prstGeom prst="line">
          <a:avLst/>
        </a:prstGeom>
        <a:noFill/>
        <a:ln w="10795" cap="flat" cmpd="sng" algn="ctr">
          <a:noFill/>
          <a:prstDash val="solid"/>
        </a:ln>
        <a:effectLst/>
      </dsp:spPr>
      <dsp:style>
        <a:lnRef idx="2">
          <a:scrgbClr r="0" g="0" b="0"/>
        </a:lnRef>
        <a:fillRef idx="0">
          <a:scrgbClr r="0" g="0" b="0"/>
        </a:fillRef>
        <a:effectRef idx="0">
          <a:scrgbClr r="0" g="0" b="0"/>
        </a:effectRef>
        <a:fontRef idx="minor"/>
      </dsp:style>
    </dsp:sp>
    <dsp:sp modelId="{A6C92702-7DA4-42B2-BD58-F31F6E219CCD}">
      <dsp:nvSpPr>
        <dsp:cNvPr id="0" name=""/>
        <dsp:cNvSpPr/>
      </dsp:nvSpPr>
      <dsp:spPr>
        <a:xfrm>
          <a:off x="3411098" y="2536960"/>
          <a:ext cx="3078672" cy="23932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b="1" kern="1200"/>
            <a:t>Unmanaged</a:t>
          </a:r>
          <a:r>
            <a:rPr lang="en-US" sz="1900" kern="1200"/>
            <a:t> Solutions are for </a:t>
          </a:r>
          <a:r>
            <a:rPr lang="en-US" sz="1900" b="1" kern="1200"/>
            <a:t>development only</a:t>
          </a:r>
          <a:r>
            <a:rPr lang="en-US" sz="1900" kern="1200"/>
            <a:t>.  Only Managed Solutions are deployed to non-dev orgs</a:t>
          </a:r>
        </a:p>
      </dsp:txBody>
      <dsp:txXfrm>
        <a:off x="3411098" y="2536960"/>
        <a:ext cx="3078672" cy="2393265"/>
      </dsp:txXfrm>
    </dsp:sp>
    <dsp:sp modelId="{20EAA91B-D631-4660-A779-2A1B8691C32A}">
      <dsp:nvSpPr>
        <dsp:cNvPr id="0" name=""/>
        <dsp:cNvSpPr/>
      </dsp:nvSpPr>
      <dsp:spPr>
        <a:xfrm>
          <a:off x="6791200" y="143694"/>
          <a:ext cx="2393265" cy="2393265"/>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F9F48B6-C940-400F-B975-79B83F5EEB58}">
      <dsp:nvSpPr>
        <dsp:cNvPr id="0" name=""/>
        <dsp:cNvSpPr/>
      </dsp:nvSpPr>
      <dsp:spPr>
        <a:xfrm>
          <a:off x="6791200" y="143694"/>
          <a:ext cx="239" cy="4786530"/>
        </a:xfrm>
        <a:prstGeom prst="line">
          <a:avLst/>
        </a:prstGeom>
        <a:noFill/>
        <a:ln w="10795" cap="flat" cmpd="sng" algn="ctr">
          <a:noFill/>
          <a:prstDash val="solid"/>
        </a:ln>
        <a:effectLst/>
      </dsp:spPr>
      <dsp:style>
        <a:lnRef idx="2">
          <a:scrgbClr r="0" g="0" b="0"/>
        </a:lnRef>
        <a:fillRef idx="0">
          <a:scrgbClr r="0" g="0" b="0"/>
        </a:fillRef>
        <a:effectRef idx="0">
          <a:scrgbClr r="0" g="0" b="0"/>
        </a:effectRef>
        <a:fontRef idx="minor"/>
      </dsp:style>
    </dsp:sp>
    <dsp:sp modelId="{691BDCDF-F009-4DD0-946A-1A748B8E4D50}">
      <dsp:nvSpPr>
        <dsp:cNvPr id="0" name=""/>
        <dsp:cNvSpPr/>
      </dsp:nvSpPr>
      <dsp:spPr>
        <a:xfrm>
          <a:off x="6461456" y="2536960"/>
          <a:ext cx="3052753" cy="23932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b="1" kern="1200"/>
            <a:t>Don’t wait to automate!</a:t>
          </a:r>
        </a:p>
      </dsp:txBody>
      <dsp:txXfrm>
        <a:off x="6461456" y="2536960"/>
        <a:ext cx="3052753" cy="2393265"/>
      </dsp:txXfrm>
    </dsp:sp>
    <dsp:sp modelId="{CB8D5EBD-1524-48AC-B7F7-8CD86292E7AD}">
      <dsp:nvSpPr>
        <dsp:cNvPr id="0" name=""/>
        <dsp:cNvSpPr/>
      </dsp:nvSpPr>
      <dsp:spPr>
        <a:xfrm>
          <a:off x="9515333" y="143694"/>
          <a:ext cx="2393265" cy="2393265"/>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4295F78-6474-441F-89B5-CDA3C1D9EEB1}">
      <dsp:nvSpPr>
        <dsp:cNvPr id="0" name=""/>
        <dsp:cNvSpPr/>
      </dsp:nvSpPr>
      <dsp:spPr>
        <a:xfrm>
          <a:off x="9515333" y="143694"/>
          <a:ext cx="239" cy="4786530"/>
        </a:xfrm>
        <a:prstGeom prst="line">
          <a:avLst/>
        </a:prstGeom>
        <a:noFill/>
        <a:ln w="10795" cap="flat" cmpd="sng" algn="ctr">
          <a:noFill/>
          <a:prstDash val="solid"/>
        </a:ln>
        <a:effectLst/>
      </dsp:spPr>
      <dsp:style>
        <a:lnRef idx="2">
          <a:scrgbClr r="0" g="0" b="0"/>
        </a:lnRef>
        <a:fillRef idx="0">
          <a:scrgbClr r="0" g="0" b="0"/>
        </a:fillRef>
        <a:effectRef idx="0">
          <a:scrgbClr r="0" g="0" b="0"/>
        </a:effectRef>
        <a:fontRef idx="minor"/>
      </dsp:style>
    </dsp:sp>
    <dsp:sp modelId="{4B3544B5-C762-40CD-9D14-F99FB091F880}">
      <dsp:nvSpPr>
        <dsp:cNvPr id="0" name=""/>
        <dsp:cNvSpPr/>
      </dsp:nvSpPr>
      <dsp:spPr>
        <a:xfrm>
          <a:off x="9515333" y="2536960"/>
          <a:ext cx="2393265" cy="23932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a:t>Build </a:t>
          </a:r>
          <a:r>
            <a:rPr lang="en-US" sz="1900" b="1" kern="1200"/>
            <a:t>automation</a:t>
          </a:r>
          <a:r>
            <a:rPr lang="en-US" sz="1900" kern="1200"/>
            <a:t> starts </a:t>
          </a:r>
          <a:r>
            <a:rPr lang="en-US" sz="1900" b="1" kern="1200"/>
            <a:t>before</a:t>
          </a:r>
          <a:r>
            <a:rPr lang="en-US" sz="1900" kern="1200"/>
            <a:t> any </a:t>
          </a:r>
          <a:r>
            <a:rPr lang="en-US" sz="1900" b="1" kern="1200"/>
            <a:t>customizations</a:t>
          </a:r>
          <a:r>
            <a:rPr lang="en-US" sz="1900" kern="1200"/>
            <a:t> or code is developed</a:t>
          </a:r>
        </a:p>
      </dsp:txBody>
      <dsp:txXfrm>
        <a:off x="9515333" y="2536960"/>
        <a:ext cx="2393265" cy="2393265"/>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2056DD-3B76-4EF8-B4C2-AB97A2A8DB1B}">
      <dsp:nvSpPr>
        <dsp:cNvPr id="0" name=""/>
        <dsp:cNvSpPr/>
      </dsp:nvSpPr>
      <dsp:spPr>
        <a:xfrm>
          <a:off x="5719" y="662576"/>
          <a:ext cx="2127611" cy="851044"/>
        </a:xfrm>
        <a:prstGeom prst="chevron">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a:t>Coordinate with makers</a:t>
          </a:r>
        </a:p>
      </dsp:txBody>
      <dsp:txXfrm>
        <a:off x="431241" y="662576"/>
        <a:ext cx="1276567" cy="851044"/>
      </dsp:txXfrm>
    </dsp:sp>
    <dsp:sp modelId="{3BC42546-21AE-4C64-92F2-0ED327CD6B5D}">
      <dsp:nvSpPr>
        <dsp:cNvPr id="0" name=""/>
        <dsp:cNvSpPr/>
      </dsp:nvSpPr>
      <dsp:spPr>
        <a:xfrm>
          <a:off x="1920569" y="662576"/>
          <a:ext cx="2127611" cy="851044"/>
        </a:xfrm>
        <a:prstGeom prst="chevron">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a:t>Export from development</a:t>
          </a:r>
        </a:p>
      </dsp:txBody>
      <dsp:txXfrm>
        <a:off x="2346091" y="662576"/>
        <a:ext cx="1276567" cy="851044"/>
      </dsp:txXfrm>
    </dsp:sp>
    <dsp:sp modelId="{F6AA3514-B733-421B-AD8B-B41302A62E45}">
      <dsp:nvSpPr>
        <dsp:cNvPr id="0" name=""/>
        <dsp:cNvSpPr/>
      </dsp:nvSpPr>
      <dsp:spPr>
        <a:xfrm>
          <a:off x="3835419" y="662576"/>
          <a:ext cx="2127611" cy="851044"/>
        </a:xfrm>
        <a:prstGeom prst="chevron">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a:t>Import to test</a:t>
          </a:r>
        </a:p>
      </dsp:txBody>
      <dsp:txXfrm>
        <a:off x="4260941" y="662576"/>
        <a:ext cx="1276567" cy="851044"/>
      </dsp:txXfrm>
    </dsp:sp>
    <dsp:sp modelId="{F403A1EE-18F9-49A1-82BC-C221F65102B9}">
      <dsp:nvSpPr>
        <dsp:cNvPr id="0" name=""/>
        <dsp:cNvSpPr/>
      </dsp:nvSpPr>
      <dsp:spPr>
        <a:xfrm>
          <a:off x="5750269" y="662576"/>
          <a:ext cx="2127611" cy="851044"/>
        </a:xfrm>
        <a:prstGeom prst="chevron">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a:t>Setup Connections</a:t>
          </a:r>
        </a:p>
      </dsp:txBody>
      <dsp:txXfrm>
        <a:off x="6175791" y="662576"/>
        <a:ext cx="1276567" cy="851044"/>
      </dsp:txXfrm>
    </dsp:sp>
    <dsp:sp modelId="{DB4C4850-2445-4CE8-94AB-F991D379EFAF}">
      <dsp:nvSpPr>
        <dsp:cNvPr id="0" name=""/>
        <dsp:cNvSpPr/>
      </dsp:nvSpPr>
      <dsp:spPr>
        <a:xfrm>
          <a:off x="7665120" y="662576"/>
          <a:ext cx="2127611" cy="851044"/>
        </a:xfrm>
        <a:prstGeom prst="chevron">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a:t>Associate Security Roles</a:t>
          </a:r>
        </a:p>
      </dsp:txBody>
      <dsp:txXfrm>
        <a:off x="8090642" y="662576"/>
        <a:ext cx="1276567" cy="851044"/>
      </dsp:txXfrm>
    </dsp:sp>
    <dsp:sp modelId="{CAB2BF5E-CAC3-41A3-9D46-2932CBFCECCC}">
      <dsp:nvSpPr>
        <dsp:cNvPr id="0" name=""/>
        <dsp:cNvSpPr/>
      </dsp:nvSpPr>
      <dsp:spPr>
        <a:xfrm>
          <a:off x="9579970" y="662576"/>
          <a:ext cx="2127611" cy="851044"/>
        </a:xfrm>
        <a:prstGeom prst="chevron">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a:t>Share to make available</a:t>
          </a:r>
        </a:p>
      </dsp:txBody>
      <dsp:txXfrm>
        <a:off x="10005492" y="662576"/>
        <a:ext cx="1276567" cy="851044"/>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11F63CA-9510-4C69-B975-6417FEB4D65F}">
      <dsp:nvSpPr>
        <dsp:cNvPr id="0" name=""/>
        <dsp:cNvSpPr/>
      </dsp:nvSpPr>
      <dsp:spPr>
        <a:xfrm>
          <a:off x="388538" y="0"/>
          <a:ext cx="4403436" cy="1554969"/>
        </a:xfrm>
        <a:prstGeom prst="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862E1D9-7BDD-47BE-9BF5-44E2473D22CF}">
      <dsp:nvSpPr>
        <dsp:cNvPr id="0" name=""/>
        <dsp:cNvSpPr/>
      </dsp:nvSpPr>
      <dsp:spPr>
        <a:xfrm>
          <a:off x="5565" y="466490"/>
          <a:ext cx="1667477" cy="621987"/>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Development</a:t>
          </a:r>
        </a:p>
      </dsp:txBody>
      <dsp:txXfrm>
        <a:off x="35928" y="496853"/>
        <a:ext cx="1606751" cy="561261"/>
      </dsp:txXfrm>
    </dsp:sp>
    <dsp:sp modelId="{280C4FB1-3D76-4B78-94DF-83150D6792A4}">
      <dsp:nvSpPr>
        <dsp:cNvPr id="0" name=""/>
        <dsp:cNvSpPr/>
      </dsp:nvSpPr>
      <dsp:spPr>
        <a:xfrm>
          <a:off x="1756517" y="466490"/>
          <a:ext cx="1667477" cy="621987"/>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Test</a:t>
          </a:r>
        </a:p>
      </dsp:txBody>
      <dsp:txXfrm>
        <a:off x="1786880" y="496853"/>
        <a:ext cx="1606751" cy="561261"/>
      </dsp:txXfrm>
    </dsp:sp>
    <dsp:sp modelId="{DB64C7BF-ECDC-4C6B-B803-26886B588B9C}">
      <dsp:nvSpPr>
        <dsp:cNvPr id="0" name=""/>
        <dsp:cNvSpPr/>
      </dsp:nvSpPr>
      <dsp:spPr>
        <a:xfrm>
          <a:off x="3507470" y="466490"/>
          <a:ext cx="1667477" cy="621987"/>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Production</a:t>
          </a:r>
        </a:p>
      </dsp:txBody>
      <dsp:txXfrm>
        <a:off x="3537833" y="496853"/>
        <a:ext cx="1606751" cy="561261"/>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1260A16-65AA-4709-9232-09973865358E}">
      <dsp:nvSpPr>
        <dsp:cNvPr id="0" name=""/>
        <dsp:cNvSpPr/>
      </dsp:nvSpPr>
      <dsp:spPr>
        <a:xfrm rot="10800000">
          <a:off x="1985551" y="256"/>
          <a:ext cx="6366031" cy="1528311"/>
        </a:xfrm>
        <a:prstGeom prst="homePlat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73943" tIns="87630" rIns="163576" bIns="87630" numCol="1" spcCol="1270" anchor="t" anchorCtr="0">
          <a:noAutofit/>
        </a:bodyPr>
        <a:lstStyle/>
        <a:p>
          <a:pPr marL="0" lvl="0" indent="0" algn="l" defTabSz="1022350">
            <a:lnSpc>
              <a:spcPct val="90000"/>
            </a:lnSpc>
            <a:spcBef>
              <a:spcPct val="0"/>
            </a:spcBef>
            <a:spcAft>
              <a:spcPct val="35000"/>
            </a:spcAft>
            <a:buNone/>
          </a:pPr>
          <a:r>
            <a:rPr lang="en-AU" sz="2300" kern="1200"/>
            <a:t>Unmanaged</a:t>
          </a:r>
        </a:p>
        <a:p>
          <a:pPr marL="171450" lvl="1" indent="-171450" algn="l" defTabSz="800100">
            <a:lnSpc>
              <a:spcPct val="90000"/>
            </a:lnSpc>
            <a:spcBef>
              <a:spcPct val="0"/>
            </a:spcBef>
            <a:spcAft>
              <a:spcPct val="15000"/>
            </a:spcAft>
            <a:buChar char="•"/>
          </a:pPr>
          <a:r>
            <a:rPr lang="en-AU" sz="1800" kern="1200"/>
            <a:t>Used during development</a:t>
          </a:r>
        </a:p>
        <a:p>
          <a:pPr marL="171450" lvl="1" indent="-171450" algn="l" defTabSz="800100">
            <a:lnSpc>
              <a:spcPct val="90000"/>
            </a:lnSpc>
            <a:spcBef>
              <a:spcPct val="0"/>
            </a:spcBef>
            <a:spcAft>
              <a:spcPct val="15000"/>
            </a:spcAft>
            <a:buChar char="•"/>
          </a:pPr>
          <a:r>
            <a:rPr lang="en-AU" sz="1800" kern="1200"/>
            <a:t>Used to transport to other development environments</a:t>
          </a:r>
        </a:p>
      </dsp:txBody>
      <dsp:txXfrm rot="10800000">
        <a:off x="2367629" y="256"/>
        <a:ext cx="5983953" cy="1528311"/>
      </dsp:txXfrm>
    </dsp:sp>
    <dsp:sp modelId="{1D7CFC11-E376-4A25-A5AE-173098C9CD7A}">
      <dsp:nvSpPr>
        <dsp:cNvPr id="0" name=""/>
        <dsp:cNvSpPr/>
      </dsp:nvSpPr>
      <dsp:spPr>
        <a:xfrm>
          <a:off x="1221396" y="256"/>
          <a:ext cx="1528311" cy="1528311"/>
        </a:xfrm>
        <a:prstGeom prst="ellipse">
          <a:avLst/>
        </a:prstGeom>
        <a:blipFill rotWithShape="1">
          <a:blip xmlns:r="http://schemas.openxmlformats.org/officeDocument/2006/relationships" r:embed="rId1"/>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1890D93-07AE-49C6-AD88-CA9B218E378B}">
      <dsp:nvSpPr>
        <dsp:cNvPr id="0" name=""/>
        <dsp:cNvSpPr/>
      </dsp:nvSpPr>
      <dsp:spPr>
        <a:xfrm rot="10800000">
          <a:off x="1985551" y="1942060"/>
          <a:ext cx="6366031" cy="1528311"/>
        </a:xfrm>
        <a:prstGeom prst="homePlat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73943" tIns="87630" rIns="163576" bIns="87630" numCol="1" spcCol="1270" anchor="t" anchorCtr="0">
          <a:noAutofit/>
        </a:bodyPr>
        <a:lstStyle/>
        <a:p>
          <a:pPr marL="0" lvl="0" indent="0" algn="l" defTabSz="1022350">
            <a:lnSpc>
              <a:spcPct val="90000"/>
            </a:lnSpc>
            <a:spcBef>
              <a:spcPct val="0"/>
            </a:spcBef>
            <a:spcAft>
              <a:spcPct val="35000"/>
            </a:spcAft>
            <a:buNone/>
          </a:pPr>
          <a:r>
            <a:rPr lang="en-AU" sz="2300" kern="1200"/>
            <a:t>Managed</a:t>
          </a:r>
        </a:p>
        <a:p>
          <a:pPr marL="171450" lvl="1" indent="-171450" algn="l" defTabSz="800100">
            <a:lnSpc>
              <a:spcPct val="90000"/>
            </a:lnSpc>
            <a:spcBef>
              <a:spcPct val="0"/>
            </a:spcBef>
            <a:spcAft>
              <a:spcPct val="15000"/>
            </a:spcAft>
            <a:buChar char="•"/>
          </a:pPr>
          <a:r>
            <a:rPr lang="en-AU" sz="1800" kern="1200"/>
            <a:t>Used to distribute to non-development environments</a:t>
          </a:r>
        </a:p>
      </dsp:txBody>
      <dsp:txXfrm rot="10800000">
        <a:off x="2367629" y="1942060"/>
        <a:ext cx="5983953" cy="1528311"/>
      </dsp:txXfrm>
    </dsp:sp>
    <dsp:sp modelId="{F0EC986B-1996-49BF-97AC-7C3B7EC84A99}">
      <dsp:nvSpPr>
        <dsp:cNvPr id="0" name=""/>
        <dsp:cNvSpPr/>
      </dsp:nvSpPr>
      <dsp:spPr>
        <a:xfrm>
          <a:off x="1221396" y="1942060"/>
          <a:ext cx="1528311" cy="1528311"/>
        </a:xfrm>
        <a:prstGeom prst="ellipse">
          <a:avLst/>
        </a:prstGeom>
        <a:blipFill rotWithShape="1">
          <a:blip xmlns:r="http://schemas.openxmlformats.org/officeDocument/2006/relationships" r:embed="rId2"/>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0B55E7-E6C5-4B52-AC3D-2E156BEABA92}">
      <dsp:nvSpPr>
        <dsp:cNvPr id="0" name=""/>
        <dsp:cNvSpPr/>
      </dsp:nvSpPr>
      <dsp:spPr>
        <a:xfrm>
          <a:off x="2" y="0"/>
          <a:ext cx="2563304" cy="668421"/>
        </a:xfrm>
        <a:prstGeom prst="chevron">
          <a:avLst/>
        </a:prstGeom>
        <a:solidFill>
          <a:schemeClr val="accent2"/>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a:t>5. Nurture</a:t>
          </a:r>
        </a:p>
      </dsp:txBody>
      <dsp:txXfrm>
        <a:off x="334213" y="0"/>
        <a:ext cx="1894883" cy="668421"/>
      </dsp:txXfrm>
    </dsp:sp>
    <dsp:sp modelId="{782221C6-1BC7-4268-8008-6F7806055A7E}">
      <dsp:nvSpPr>
        <dsp:cNvPr id="0" name=""/>
        <dsp:cNvSpPr/>
      </dsp:nvSpPr>
      <dsp:spPr>
        <a:xfrm>
          <a:off x="2309077" y="0"/>
          <a:ext cx="2563304" cy="668421"/>
        </a:xfrm>
        <a:prstGeom prst="chevron">
          <a:avLst/>
        </a:prstGeom>
        <a:solidFill>
          <a:schemeClr val="accent2"/>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a:t>6. Infrastructure</a:t>
          </a:r>
        </a:p>
      </dsp:txBody>
      <dsp:txXfrm>
        <a:off x="2643288" y="0"/>
        <a:ext cx="1894883" cy="668421"/>
      </dsp:txXfrm>
    </dsp:sp>
    <dsp:sp modelId="{55C41176-0155-4D93-8322-CE84F636E104}">
      <dsp:nvSpPr>
        <dsp:cNvPr id="0" name=""/>
        <dsp:cNvSpPr/>
      </dsp:nvSpPr>
      <dsp:spPr>
        <a:xfrm>
          <a:off x="4616051" y="0"/>
          <a:ext cx="2563304" cy="668421"/>
        </a:xfrm>
        <a:prstGeom prst="chevron">
          <a:avLst/>
        </a:prstGeom>
        <a:solidFill>
          <a:schemeClr val="accent2"/>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a:t>7. Support</a:t>
          </a:r>
        </a:p>
      </dsp:txBody>
      <dsp:txXfrm>
        <a:off x="4950262" y="0"/>
        <a:ext cx="1894883" cy="66842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92173E6-F2BB-4493-8F25-5704CEC288C9}">
      <dsp:nvSpPr>
        <dsp:cNvPr id="0" name=""/>
        <dsp:cNvSpPr/>
      </dsp:nvSpPr>
      <dsp:spPr>
        <a:xfrm>
          <a:off x="3080" y="0"/>
          <a:ext cx="3753650" cy="1005840"/>
        </a:xfrm>
        <a:prstGeom prst="chevron">
          <a:avLst/>
        </a:prstGeom>
        <a:solidFill>
          <a:srgbClr val="243A5E"/>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37338" rIns="37338" bIns="37338" numCol="1" spcCol="1270" anchor="ctr" anchorCtr="0">
          <a:noAutofit/>
        </a:bodyPr>
        <a:lstStyle/>
        <a:p>
          <a:pPr marL="0" lvl="0" indent="0" algn="ctr" defTabSz="1244600">
            <a:lnSpc>
              <a:spcPct val="90000"/>
            </a:lnSpc>
            <a:spcBef>
              <a:spcPct val="0"/>
            </a:spcBef>
            <a:spcAft>
              <a:spcPct val="35000"/>
            </a:spcAft>
            <a:buNone/>
          </a:pPr>
          <a:r>
            <a:rPr lang="en-US" sz="2800" kern="1200" dirty="0"/>
            <a:t>Secure</a:t>
          </a:r>
        </a:p>
      </dsp:txBody>
      <dsp:txXfrm>
        <a:off x="506000" y="0"/>
        <a:ext cx="2747810" cy="1005840"/>
      </dsp:txXfrm>
    </dsp:sp>
    <dsp:sp modelId="{38DF0382-F625-47BC-B296-926296B8876F}">
      <dsp:nvSpPr>
        <dsp:cNvPr id="0" name=""/>
        <dsp:cNvSpPr/>
      </dsp:nvSpPr>
      <dsp:spPr>
        <a:xfrm>
          <a:off x="3381366" y="0"/>
          <a:ext cx="3753650" cy="1005840"/>
        </a:xfrm>
        <a:prstGeom prst="chevron">
          <a:avLst/>
        </a:prstGeom>
        <a:solidFill>
          <a:srgbClr val="243A5E"/>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37338" rIns="37338" bIns="37338" numCol="1" spcCol="1270" anchor="ctr" anchorCtr="0">
          <a:noAutofit/>
        </a:bodyPr>
        <a:lstStyle/>
        <a:p>
          <a:pPr marL="0" lvl="0" indent="0" algn="ctr" defTabSz="1244600">
            <a:lnSpc>
              <a:spcPct val="90000"/>
            </a:lnSpc>
            <a:spcBef>
              <a:spcPct val="0"/>
            </a:spcBef>
            <a:spcAft>
              <a:spcPct val="35000"/>
            </a:spcAft>
            <a:buNone/>
          </a:pPr>
          <a:r>
            <a:rPr lang="en-US" sz="2800" kern="1200"/>
            <a:t>Monitor</a:t>
          </a:r>
        </a:p>
      </dsp:txBody>
      <dsp:txXfrm>
        <a:off x="3884286" y="0"/>
        <a:ext cx="2747810" cy="1005840"/>
      </dsp:txXfrm>
    </dsp:sp>
    <dsp:sp modelId="{77D20646-1246-47A8-A8C1-0E287BF820CE}">
      <dsp:nvSpPr>
        <dsp:cNvPr id="0" name=""/>
        <dsp:cNvSpPr/>
      </dsp:nvSpPr>
      <dsp:spPr>
        <a:xfrm>
          <a:off x="6759651" y="0"/>
          <a:ext cx="3753650" cy="1005840"/>
        </a:xfrm>
        <a:prstGeom prst="chevron">
          <a:avLst/>
        </a:prstGeom>
        <a:solidFill>
          <a:srgbClr val="243A5E"/>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37338" rIns="37338" bIns="37338" numCol="1" spcCol="1270" anchor="ctr" anchorCtr="0">
          <a:noAutofit/>
        </a:bodyPr>
        <a:lstStyle/>
        <a:p>
          <a:pPr marL="0" lvl="0" indent="0" algn="ctr" defTabSz="1244600">
            <a:lnSpc>
              <a:spcPct val="90000"/>
            </a:lnSpc>
            <a:spcBef>
              <a:spcPct val="0"/>
            </a:spcBef>
            <a:spcAft>
              <a:spcPct val="35000"/>
            </a:spcAft>
            <a:buNone/>
          </a:pPr>
          <a:r>
            <a:rPr lang="en-US" sz="2800" kern="1200" dirty="0"/>
            <a:t>Manage</a:t>
          </a:r>
        </a:p>
      </dsp:txBody>
      <dsp:txXfrm>
        <a:off x="7262571" y="0"/>
        <a:ext cx="2747810" cy="100584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BC05838-69DF-4C30-AEC0-4143FDD45997}">
      <dsp:nvSpPr>
        <dsp:cNvPr id="0" name=""/>
        <dsp:cNvSpPr/>
      </dsp:nvSpPr>
      <dsp:spPr>
        <a:xfrm>
          <a:off x="558278" y="482737"/>
          <a:ext cx="1612687" cy="1612687"/>
        </a:xfrm>
        <a:prstGeom prst="ellipse">
          <a:avLst/>
        </a:prstGeom>
        <a:solidFill>
          <a:srgbClr val="0070C0"/>
        </a:solidFill>
        <a:ln>
          <a:noFill/>
        </a:ln>
        <a:effectLst/>
      </dsp:spPr>
      <dsp:style>
        <a:lnRef idx="0">
          <a:scrgbClr r="0" g="0" b="0"/>
        </a:lnRef>
        <a:fillRef idx="1">
          <a:scrgbClr r="0" g="0" b="0"/>
        </a:fillRef>
        <a:effectRef idx="0">
          <a:scrgbClr r="0" g="0" b="0"/>
        </a:effectRef>
        <a:fontRef idx="minor"/>
      </dsp:style>
    </dsp:sp>
    <dsp:sp modelId="{51473CDD-7C39-47DF-992F-B301611C14E1}">
      <dsp:nvSpPr>
        <dsp:cNvPr id="0" name=""/>
        <dsp:cNvSpPr/>
      </dsp:nvSpPr>
      <dsp:spPr>
        <a:xfrm>
          <a:off x="901965" y="826424"/>
          <a:ext cx="925312" cy="92531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4E01F94-CD82-4191-A190-3A370B827993}">
      <dsp:nvSpPr>
        <dsp:cNvPr id="0" name=""/>
        <dsp:cNvSpPr/>
      </dsp:nvSpPr>
      <dsp:spPr>
        <a:xfrm>
          <a:off x="42746" y="2597737"/>
          <a:ext cx="264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rtl="0">
            <a:lnSpc>
              <a:spcPct val="100000"/>
            </a:lnSpc>
            <a:spcBef>
              <a:spcPct val="0"/>
            </a:spcBef>
            <a:spcAft>
              <a:spcPct val="35000"/>
            </a:spcAft>
            <a:buNone/>
            <a:defRPr cap="all"/>
          </a:pPr>
          <a:r>
            <a:rPr lang="en-US" sz="1100" kern="1200" dirty="0"/>
            <a:t>Solutions are used to package and maintain components that make up one or more </a:t>
          </a:r>
          <a:r>
            <a:rPr lang="en-US" sz="1100" kern="1200" dirty="0">
              <a:latin typeface="Segoe UI Semibold"/>
            </a:rPr>
            <a:t>Power Apps</a:t>
          </a:r>
          <a:endParaRPr lang="en-US" sz="1100" kern="1200" dirty="0"/>
        </a:p>
      </dsp:txBody>
      <dsp:txXfrm>
        <a:off x="42746" y="2597737"/>
        <a:ext cx="2643750" cy="720000"/>
      </dsp:txXfrm>
    </dsp:sp>
    <dsp:sp modelId="{39A777F5-4C8D-4009-B392-AC5030FB0973}">
      <dsp:nvSpPr>
        <dsp:cNvPr id="0" name=""/>
        <dsp:cNvSpPr/>
      </dsp:nvSpPr>
      <dsp:spPr>
        <a:xfrm>
          <a:off x="3664684" y="482737"/>
          <a:ext cx="1612687" cy="1612687"/>
        </a:xfrm>
        <a:prstGeom prst="ellipse">
          <a:avLst/>
        </a:prstGeom>
        <a:solidFill>
          <a:srgbClr val="0070C0"/>
        </a:solidFill>
        <a:ln>
          <a:noFill/>
        </a:ln>
        <a:effectLst/>
      </dsp:spPr>
      <dsp:style>
        <a:lnRef idx="0">
          <a:scrgbClr r="0" g="0" b="0"/>
        </a:lnRef>
        <a:fillRef idx="1">
          <a:scrgbClr r="0" g="0" b="0"/>
        </a:fillRef>
        <a:effectRef idx="0">
          <a:scrgbClr r="0" g="0" b="0"/>
        </a:effectRef>
        <a:fontRef idx="minor"/>
      </dsp:style>
    </dsp:sp>
    <dsp:sp modelId="{E6A5D325-0C9C-425C-8BC4-B2149074AC29}">
      <dsp:nvSpPr>
        <dsp:cNvPr id="0" name=""/>
        <dsp:cNvSpPr/>
      </dsp:nvSpPr>
      <dsp:spPr>
        <a:xfrm>
          <a:off x="4008371" y="826424"/>
          <a:ext cx="925312" cy="92531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4DAF752-8353-4300-AEF2-CB9CADA1975C}">
      <dsp:nvSpPr>
        <dsp:cNvPr id="0" name=""/>
        <dsp:cNvSpPr/>
      </dsp:nvSpPr>
      <dsp:spPr>
        <a:xfrm>
          <a:off x="3149153" y="2597737"/>
          <a:ext cx="264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GB" sz="1100" kern="1200" dirty="0"/>
            <a:t>Solutions are created and authored by a Publisher</a:t>
          </a:r>
          <a:endParaRPr lang="en-US" sz="1100" kern="1200" dirty="0"/>
        </a:p>
      </dsp:txBody>
      <dsp:txXfrm>
        <a:off x="3149153" y="2597737"/>
        <a:ext cx="2643750" cy="72000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BD64CA1-6264-40B3-84B9-329FC633C9CC}">
      <dsp:nvSpPr>
        <dsp:cNvPr id="0" name=""/>
        <dsp:cNvSpPr/>
      </dsp:nvSpPr>
      <dsp:spPr>
        <a:xfrm>
          <a:off x="0" y="100111"/>
          <a:ext cx="6513512" cy="2808000"/>
        </a:xfrm>
        <a:prstGeom prst="roundRect">
          <a:avLst/>
        </a:prstGeom>
        <a:solidFill>
          <a:srgbClr val="00827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1" kern="1200"/>
            <a:t>Unmanaged Solutions </a:t>
          </a:r>
          <a:r>
            <a:rPr lang="en-US" sz="2400" kern="1200"/>
            <a:t>are to be used in development environments while you are making configuration changes to your application.  Solutions are exported as unmanaged and checked into your source control system.  Unmanaged solutions should be considered your source.</a:t>
          </a:r>
        </a:p>
      </dsp:txBody>
      <dsp:txXfrm>
        <a:off x="137075" y="237186"/>
        <a:ext cx="6239362" cy="2533850"/>
      </dsp:txXfrm>
    </dsp:sp>
    <dsp:sp modelId="{AFEDD9FD-1ADB-48C3-A571-B83D1B8207A2}">
      <dsp:nvSpPr>
        <dsp:cNvPr id="0" name=""/>
        <dsp:cNvSpPr/>
      </dsp:nvSpPr>
      <dsp:spPr>
        <a:xfrm>
          <a:off x="0" y="2977231"/>
          <a:ext cx="6513512" cy="280800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1" kern="1200"/>
            <a:t>Managed solutions </a:t>
          </a:r>
          <a:r>
            <a:rPr lang="en-US" sz="2400" kern="1200"/>
            <a:t>are used to deploy to any environment outside of development.  This includes test, UAT, SIT, and production environments.  Managed solutions should be generated by a build server and considered as a build artifact.</a:t>
          </a:r>
        </a:p>
      </dsp:txBody>
      <dsp:txXfrm>
        <a:off x="137075" y="3114306"/>
        <a:ext cx="6239362" cy="253385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82CA5E-EA03-49BE-BA84-7B6A1EB097CA}">
      <dsp:nvSpPr>
        <dsp:cNvPr id="0" name=""/>
        <dsp:cNvSpPr/>
      </dsp:nvSpPr>
      <dsp:spPr>
        <a:xfrm>
          <a:off x="1124440" y="12702"/>
          <a:ext cx="1457412" cy="1457412"/>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8061357-750A-4662-A6DB-E58566DD2C50}">
      <dsp:nvSpPr>
        <dsp:cNvPr id="0" name=""/>
        <dsp:cNvSpPr/>
      </dsp:nvSpPr>
      <dsp:spPr>
        <a:xfrm>
          <a:off x="1435036" y="323298"/>
          <a:ext cx="836220" cy="83622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926476F-B413-4888-B832-341189087208}">
      <dsp:nvSpPr>
        <dsp:cNvPr id="0" name=""/>
        <dsp:cNvSpPr/>
      </dsp:nvSpPr>
      <dsp:spPr>
        <a:xfrm>
          <a:off x="658546" y="1924062"/>
          <a:ext cx="23892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90000"/>
            </a:lnSpc>
            <a:spcBef>
              <a:spcPct val="0"/>
            </a:spcBef>
            <a:spcAft>
              <a:spcPct val="35000"/>
            </a:spcAft>
            <a:buNone/>
            <a:defRPr cap="all"/>
          </a:pPr>
          <a:r>
            <a:rPr lang="en-US" sz="1500" kern="1200" dirty="0"/>
            <a:t>Install </a:t>
          </a:r>
          <a:r>
            <a:rPr lang="en-US" sz="1500" kern="1200" dirty="0">
              <a:hlinkClick xmlns:r="http://schemas.openxmlformats.org/officeDocument/2006/relationships" r:id="rId3"/>
            </a:rPr>
            <a:t>Power Platform Build Tools</a:t>
          </a:r>
          <a:endParaRPr lang="en-US" sz="1500" kern="1200" dirty="0"/>
        </a:p>
      </dsp:txBody>
      <dsp:txXfrm>
        <a:off x="658546" y="1924062"/>
        <a:ext cx="2389200" cy="720000"/>
      </dsp:txXfrm>
    </dsp:sp>
    <dsp:sp modelId="{31AC2B91-0000-452B-B4D1-2C8ED1B33052}">
      <dsp:nvSpPr>
        <dsp:cNvPr id="0" name=""/>
        <dsp:cNvSpPr/>
      </dsp:nvSpPr>
      <dsp:spPr>
        <a:xfrm>
          <a:off x="3931751" y="12702"/>
          <a:ext cx="1457412" cy="1457412"/>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C9F5401-23F8-4404-BE75-59BA0D896118}">
      <dsp:nvSpPr>
        <dsp:cNvPr id="0" name=""/>
        <dsp:cNvSpPr/>
      </dsp:nvSpPr>
      <dsp:spPr>
        <a:xfrm>
          <a:off x="4242347" y="323298"/>
          <a:ext cx="836220" cy="836220"/>
        </a:xfrm>
        <a:prstGeom prst="rect">
          <a:avLst/>
        </a:prstGeom>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2E8984D-25C7-4A35-A80F-97D317C1AB1D}">
      <dsp:nvSpPr>
        <dsp:cNvPr id="0" name=""/>
        <dsp:cNvSpPr/>
      </dsp:nvSpPr>
      <dsp:spPr>
        <a:xfrm>
          <a:off x="3465857" y="1924062"/>
          <a:ext cx="23892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90000"/>
            </a:lnSpc>
            <a:spcBef>
              <a:spcPct val="0"/>
            </a:spcBef>
            <a:spcAft>
              <a:spcPct val="35000"/>
            </a:spcAft>
            <a:buNone/>
            <a:defRPr cap="all"/>
          </a:pPr>
          <a:r>
            <a:rPr lang="en-US" sz="1500" kern="1200" dirty="0"/>
            <a:t>Create a Build pipeline to Export from Dev</a:t>
          </a:r>
        </a:p>
      </dsp:txBody>
      <dsp:txXfrm>
        <a:off x="3465857" y="1924062"/>
        <a:ext cx="2389200" cy="720000"/>
      </dsp:txXfrm>
    </dsp:sp>
    <dsp:sp modelId="{0F28B2B9-5270-4EF9-BCCB-AF7F7C2A83F7}">
      <dsp:nvSpPr>
        <dsp:cNvPr id="0" name=""/>
        <dsp:cNvSpPr/>
      </dsp:nvSpPr>
      <dsp:spPr>
        <a:xfrm>
          <a:off x="1124440" y="3241363"/>
          <a:ext cx="1457412" cy="1457412"/>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F93E2CE-9E23-4DC5-A30D-FC3DD14CB86A}">
      <dsp:nvSpPr>
        <dsp:cNvPr id="0" name=""/>
        <dsp:cNvSpPr/>
      </dsp:nvSpPr>
      <dsp:spPr>
        <a:xfrm>
          <a:off x="1435036" y="3551959"/>
          <a:ext cx="836220" cy="836220"/>
        </a:xfrm>
        <a:prstGeom prst="rect">
          <a:avLst/>
        </a:prstGeom>
        <a:blipFill>
          <a:blip xmlns:r="http://schemas.openxmlformats.org/officeDocument/2006/relationships"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9C47375-2A00-4476-A829-910E8FDA525C}">
      <dsp:nvSpPr>
        <dsp:cNvPr id="0" name=""/>
        <dsp:cNvSpPr/>
      </dsp:nvSpPr>
      <dsp:spPr>
        <a:xfrm>
          <a:off x="658546" y="5152723"/>
          <a:ext cx="23892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90000"/>
            </a:lnSpc>
            <a:spcBef>
              <a:spcPct val="0"/>
            </a:spcBef>
            <a:spcAft>
              <a:spcPct val="35000"/>
            </a:spcAft>
            <a:buNone/>
            <a:defRPr cap="all"/>
          </a:pPr>
          <a:r>
            <a:rPr lang="en-US" sz="1500" kern="1200" dirty="0"/>
            <a:t>Create a Build Pipeline to generate build artifact</a:t>
          </a:r>
        </a:p>
      </dsp:txBody>
      <dsp:txXfrm>
        <a:off x="658546" y="5152723"/>
        <a:ext cx="2389200" cy="720000"/>
      </dsp:txXfrm>
    </dsp:sp>
    <dsp:sp modelId="{C5372EC0-18BE-41C7-8C1C-EEC2C51A386D}">
      <dsp:nvSpPr>
        <dsp:cNvPr id="0" name=""/>
        <dsp:cNvSpPr/>
      </dsp:nvSpPr>
      <dsp:spPr>
        <a:xfrm>
          <a:off x="3931751" y="3241363"/>
          <a:ext cx="1457412" cy="1457412"/>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CAF3631-E031-43D4-9491-6A8645249E84}">
      <dsp:nvSpPr>
        <dsp:cNvPr id="0" name=""/>
        <dsp:cNvSpPr/>
      </dsp:nvSpPr>
      <dsp:spPr>
        <a:xfrm>
          <a:off x="4242347" y="3551959"/>
          <a:ext cx="836220" cy="836220"/>
        </a:xfrm>
        <a:prstGeom prst="rect">
          <a:avLst/>
        </a:prstGeom>
        <a:blipFill>
          <a:blip xmlns:r="http://schemas.openxmlformats.org/officeDocument/2006/relationships"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6F6E1EB-90F9-4F30-B3CA-9057F3C0A5D0}">
      <dsp:nvSpPr>
        <dsp:cNvPr id="0" name=""/>
        <dsp:cNvSpPr/>
      </dsp:nvSpPr>
      <dsp:spPr>
        <a:xfrm>
          <a:off x="3465857" y="5152723"/>
          <a:ext cx="23892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90000"/>
            </a:lnSpc>
            <a:spcBef>
              <a:spcPct val="0"/>
            </a:spcBef>
            <a:spcAft>
              <a:spcPct val="35000"/>
            </a:spcAft>
            <a:buNone/>
            <a:defRPr cap="all"/>
          </a:pPr>
          <a:r>
            <a:rPr lang="en-US" sz="1500" kern="1200" dirty="0"/>
            <a:t>Create a Release Pipeline to Deploy to production</a:t>
          </a:r>
        </a:p>
      </dsp:txBody>
      <dsp:txXfrm>
        <a:off x="3465857" y="5152723"/>
        <a:ext cx="2389200" cy="72000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0C9E0A8-033B-430B-AE20-2E69DA1C59F5}">
      <dsp:nvSpPr>
        <dsp:cNvPr id="0" name=""/>
        <dsp:cNvSpPr/>
      </dsp:nvSpPr>
      <dsp:spPr>
        <a:xfrm>
          <a:off x="1124440" y="12702"/>
          <a:ext cx="1457412" cy="1457412"/>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C1768A3-1DFC-43B3-9FF3-50AEDF0A3CED}">
      <dsp:nvSpPr>
        <dsp:cNvPr id="0" name=""/>
        <dsp:cNvSpPr/>
      </dsp:nvSpPr>
      <dsp:spPr>
        <a:xfrm>
          <a:off x="1435036" y="323298"/>
          <a:ext cx="836220" cy="83622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C0BB8D3-24A9-4EA8-B900-E56900875493}">
      <dsp:nvSpPr>
        <dsp:cNvPr id="0" name=""/>
        <dsp:cNvSpPr/>
      </dsp:nvSpPr>
      <dsp:spPr>
        <a:xfrm>
          <a:off x="658546" y="1924062"/>
          <a:ext cx="23892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defRPr cap="all"/>
          </a:pPr>
          <a:r>
            <a:rPr lang="en-US" sz="1700" kern="1200"/>
            <a:t>Build the plugin</a:t>
          </a:r>
        </a:p>
      </dsp:txBody>
      <dsp:txXfrm>
        <a:off x="658546" y="1924062"/>
        <a:ext cx="2389200" cy="720000"/>
      </dsp:txXfrm>
    </dsp:sp>
    <dsp:sp modelId="{A521C972-4873-4154-BDC0-7E9E13BE2F48}">
      <dsp:nvSpPr>
        <dsp:cNvPr id="0" name=""/>
        <dsp:cNvSpPr/>
      </dsp:nvSpPr>
      <dsp:spPr>
        <a:xfrm>
          <a:off x="3931751" y="12702"/>
          <a:ext cx="1457412" cy="1457412"/>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FF8E229-1D20-4153-9C51-0F011E076701}">
      <dsp:nvSpPr>
        <dsp:cNvPr id="0" name=""/>
        <dsp:cNvSpPr/>
      </dsp:nvSpPr>
      <dsp:spPr>
        <a:xfrm>
          <a:off x="4242347" y="323298"/>
          <a:ext cx="836220" cy="83622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0E83C6F-E96E-4B69-9940-4E887BD23412}">
      <dsp:nvSpPr>
        <dsp:cNvPr id="0" name=""/>
        <dsp:cNvSpPr/>
      </dsp:nvSpPr>
      <dsp:spPr>
        <a:xfrm>
          <a:off x="3465857" y="1924062"/>
          <a:ext cx="23892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defRPr cap="all"/>
          </a:pPr>
          <a:r>
            <a:rPr lang="en-US" sz="1700" kern="1200"/>
            <a:t>Register plugin</a:t>
          </a:r>
        </a:p>
      </dsp:txBody>
      <dsp:txXfrm>
        <a:off x="3465857" y="1924062"/>
        <a:ext cx="2389200" cy="720000"/>
      </dsp:txXfrm>
    </dsp:sp>
    <dsp:sp modelId="{05779C24-0CC6-47A2-A591-943BC8833AE4}">
      <dsp:nvSpPr>
        <dsp:cNvPr id="0" name=""/>
        <dsp:cNvSpPr/>
      </dsp:nvSpPr>
      <dsp:spPr>
        <a:xfrm>
          <a:off x="1124440" y="3241363"/>
          <a:ext cx="1457412" cy="1457412"/>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C776BD7-23A5-47B7-A16F-7B3BEAA62D02}">
      <dsp:nvSpPr>
        <dsp:cNvPr id="0" name=""/>
        <dsp:cNvSpPr/>
      </dsp:nvSpPr>
      <dsp:spPr>
        <a:xfrm>
          <a:off x="1435036" y="3551959"/>
          <a:ext cx="836220" cy="83622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4AC1A1B-04F7-4E8B-A00B-205F6DF0137C}">
      <dsp:nvSpPr>
        <dsp:cNvPr id="0" name=""/>
        <dsp:cNvSpPr/>
      </dsp:nvSpPr>
      <dsp:spPr>
        <a:xfrm>
          <a:off x="658546" y="5152723"/>
          <a:ext cx="23892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defRPr cap="all"/>
          </a:pPr>
          <a:r>
            <a:rPr lang="en-US" sz="1700" kern="1200"/>
            <a:t>Add to solution</a:t>
          </a:r>
        </a:p>
      </dsp:txBody>
      <dsp:txXfrm>
        <a:off x="658546" y="5152723"/>
        <a:ext cx="2389200" cy="720000"/>
      </dsp:txXfrm>
    </dsp:sp>
    <dsp:sp modelId="{9F4260C6-132E-46DA-8686-C64697D41878}">
      <dsp:nvSpPr>
        <dsp:cNvPr id="0" name=""/>
        <dsp:cNvSpPr/>
      </dsp:nvSpPr>
      <dsp:spPr>
        <a:xfrm>
          <a:off x="3931751" y="3241363"/>
          <a:ext cx="1457412" cy="1457412"/>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66800E9-02E8-4B3E-8F50-4116DEFD300E}">
      <dsp:nvSpPr>
        <dsp:cNvPr id="0" name=""/>
        <dsp:cNvSpPr/>
      </dsp:nvSpPr>
      <dsp:spPr>
        <a:xfrm>
          <a:off x="4242347" y="3551959"/>
          <a:ext cx="836220" cy="83622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1F9CFBB-B988-4C42-9AA3-9BDE62FA88D6}">
      <dsp:nvSpPr>
        <dsp:cNvPr id="0" name=""/>
        <dsp:cNvSpPr/>
      </dsp:nvSpPr>
      <dsp:spPr>
        <a:xfrm>
          <a:off x="3465857" y="5152723"/>
          <a:ext cx="23892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defRPr cap="all"/>
          </a:pPr>
          <a:r>
            <a:rPr lang="en-US" sz="1700" kern="1200"/>
            <a:t>Use existing pipelines for CI/CD</a:t>
          </a:r>
        </a:p>
      </dsp:txBody>
      <dsp:txXfrm>
        <a:off x="3465857" y="5152723"/>
        <a:ext cx="2389200" cy="72000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AD9D70-BD52-4A0C-8005-E8EE56BC23D9}">
      <dsp:nvSpPr>
        <dsp:cNvPr id="0" name=""/>
        <dsp:cNvSpPr/>
      </dsp:nvSpPr>
      <dsp:spPr>
        <a:xfrm>
          <a:off x="592801" y="557713"/>
          <a:ext cx="1098000" cy="1098000"/>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506EF8C-CB92-4493-A603-A80C203DCA5F}">
      <dsp:nvSpPr>
        <dsp:cNvPr id="0" name=""/>
        <dsp:cNvSpPr/>
      </dsp:nvSpPr>
      <dsp:spPr>
        <a:xfrm>
          <a:off x="826801" y="791713"/>
          <a:ext cx="630000" cy="63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9C419F1-A536-4A71-9B4D-9A86BFB062F0}">
      <dsp:nvSpPr>
        <dsp:cNvPr id="0" name=""/>
        <dsp:cNvSpPr/>
      </dsp:nvSpPr>
      <dsp:spPr>
        <a:xfrm>
          <a:off x="241801" y="1997713"/>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a:t>Build the Plugin</a:t>
          </a:r>
        </a:p>
      </dsp:txBody>
      <dsp:txXfrm>
        <a:off x="241801" y="1997713"/>
        <a:ext cx="1800000" cy="720000"/>
      </dsp:txXfrm>
    </dsp:sp>
    <dsp:sp modelId="{A23AFE43-EB86-4250-915A-639D30CCDBF7}">
      <dsp:nvSpPr>
        <dsp:cNvPr id="0" name=""/>
        <dsp:cNvSpPr/>
      </dsp:nvSpPr>
      <dsp:spPr>
        <a:xfrm>
          <a:off x="2707801" y="557713"/>
          <a:ext cx="1098000" cy="1098000"/>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F8AE41F-97E2-41B2-9F41-64B77A0147EF}">
      <dsp:nvSpPr>
        <dsp:cNvPr id="0" name=""/>
        <dsp:cNvSpPr/>
      </dsp:nvSpPr>
      <dsp:spPr>
        <a:xfrm>
          <a:off x="2941801" y="791713"/>
          <a:ext cx="630000" cy="63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EEC9B89-8F38-4F61-9A48-E5546D40AF04}">
      <dsp:nvSpPr>
        <dsp:cNvPr id="0" name=""/>
        <dsp:cNvSpPr/>
      </dsp:nvSpPr>
      <dsp:spPr>
        <a:xfrm>
          <a:off x="2356801" y="1997713"/>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a:t>Register the Plugin</a:t>
          </a:r>
        </a:p>
      </dsp:txBody>
      <dsp:txXfrm>
        <a:off x="2356801" y="1997713"/>
        <a:ext cx="1800000" cy="720000"/>
      </dsp:txXfrm>
    </dsp:sp>
    <dsp:sp modelId="{3A50F3E0-09A4-4C23-9024-C56299B99743}">
      <dsp:nvSpPr>
        <dsp:cNvPr id="0" name=""/>
        <dsp:cNvSpPr/>
      </dsp:nvSpPr>
      <dsp:spPr>
        <a:xfrm>
          <a:off x="4822802" y="557713"/>
          <a:ext cx="1098000" cy="1098000"/>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8676A4D-FA66-481E-81D2-52485F0C516F}">
      <dsp:nvSpPr>
        <dsp:cNvPr id="0" name=""/>
        <dsp:cNvSpPr/>
      </dsp:nvSpPr>
      <dsp:spPr>
        <a:xfrm>
          <a:off x="5056802" y="791713"/>
          <a:ext cx="630000" cy="63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14B562A-1DA0-41E9-A5F0-40686F003AAB}">
      <dsp:nvSpPr>
        <dsp:cNvPr id="0" name=""/>
        <dsp:cNvSpPr/>
      </dsp:nvSpPr>
      <dsp:spPr>
        <a:xfrm>
          <a:off x="4471802" y="1997713"/>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a:t>(Clone) Solution to Source</a:t>
          </a:r>
        </a:p>
      </dsp:txBody>
      <dsp:txXfrm>
        <a:off x="4471802" y="1997713"/>
        <a:ext cx="1800000" cy="720000"/>
      </dsp:txXfrm>
    </dsp:sp>
    <dsp:sp modelId="{2FA64536-582F-4172-B1E3-2206E7AFB962}">
      <dsp:nvSpPr>
        <dsp:cNvPr id="0" name=""/>
        <dsp:cNvSpPr/>
      </dsp:nvSpPr>
      <dsp:spPr>
        <a:xfrm>
          <a:off x="592801" y="3167713"/>
          <a:ext cx="1098000" cy="1098000"/>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E13DB33-3232-4FFC-96B4-0BDB7D0C61DD}">
      <dsp:nvSpPr>
        <dsp:cNvPr id="0" name=""/>
        <dsp:cNvSpPr/>
      </dsp:nvSpPr>
      <dsp:spPr>
        <a:xfrm>
          <a:off x="826801" y="3401713"/>
          <a:ext cx="630000" cy="630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EB67260-99F8-4C1D-A580-AC06C4875E10}">
      <dsp:nvSpPr>
        <dsp:cNvPr id="0" name=""/>
        <dsp:cNvSpPr/>
      </dsp:nvSpPr>
      <dsp:spPr>
        <a:xfrm>
          <a:off x="241801" y="4607713"/>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a:t>Add to Solution</a:t>
          </a:r>
        </a:p>
      </dsp:txBody>
      <dsp:txXfrm>
        <a:off x="241801" y="4607713"/>
        <a:ext cx="1800000" cy="720000"/>
      </dsp:txXfrm>
    </dsp:sp>
    <dsp:sp modelId="{223D921D-FD5B-4F80-B403-035312C1837D}">
      <dsp:nvSpPr>
        <dsp:cNvPr id="0" name=""/>
        <dsp:cNvSpPr/>
      </dsp:nvSpPr>
      <dsp:spPr>
        <a:xfrm>
          <a:off x="2707801" y="3167713"/>
          <a:ext cx="1098000" cy="1098000"/>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78847C0-EC34-4B5B-A56A-9D15C4474E9D}">
      <dsp:nvSpPr>
        <dsp:cNvPr id="0" name=""/>
        <dsp:cNvSpPr/>
      </dsp:nvSpPr>
      <dsp:spPr>
        <a:xfrm>
          <a:off x="2941801" y="3401713"/>
          <a:ext cx="630000" cy="63000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4E606F6-6E75-4150-AD8B-153A0565157A}">
      <dsp:nvSpPr>
        <dsp:cNvPr id="0" name=""/>
        <dsp:cNvSpPr/>
      </dsp:nvSpPr>
      <dsp:spPr>
        <a:xfrm>
          <a:off x="2356801" y="4607713"/>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dirty="0"/>
            <a:t>Add Reference to </a:t>
          </a:r>
          <a:r>
            <a:rPr lang="en-US" sz="1400" kern="1200" dirty="0" err="1"/>
            <a:t>Dataverse</a:t>
          </a:r>
          <a:r>
            <a:rPr lang="en-US" sz="1400" kern="1200" dirty="0"/>
            <a:t> </a:t>
          </a:r>
          <a:r>
            <a:rPr lang="en-US" sz="1400" kern="1200" dirty="0" err="1"/>
            <a:t>Proj</a:t>
          </a:r>
          <a:endParaRPr lang="en-US" sz="1400" kern="1200" dirty="0"/>
        </a:p>
      </dsp:txBody>
      <dsp:txXfrm>
        <a:off x="2356801" y="4607713"/>
        <a:ext cx="1800000" cy="720000"/>
      </dsp:txXfrm>
    </dsp:sp>
    <dsp:sp modelId="{3F4B8CE5-E6C0-4440-87B6-1A1F7E3B4AE7}">
      <dsp:nvSpPr>
        <dsp:cNvPr id="0" name=""/>
        <dsp:cNvSpPr/>
      </dsp:nvSpPr>
      <dsp:spPr>
        <a:xfrm>
          <a:off x="4822802" y="3167713"/>
          <a:ext cx="1098000" cy="1098000"/>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D3789E9-46A2-47AD-A182-10B24C4EA111}">
      <dsp:nvSpPr>
        <dsp:cNvPr id="0" name=""/>
        <dsp:cNvSpPr/>
      </dsp:nvSpPr>
      <dsp:spPr>
        <a:xfrm>
          <a:off x="5056802" y="3401713"/>
          <a:ext cx="630000" cy="630000"/>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5DEBC14-9B16-420A-865B-0D7398240494}">
      <dsp:nvSpPr>
        <dsp:cNvPr id="0" name=""/>
        <dsp:cNvSpPr/>
      </dsp:nvSpPr>
      <dsp:spPr>
        <a:xfrm>
          <a:off x="4471802" y="4607713"/>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a:t>Modify Build Pipeline to use the new Build Model</a:t>
          </a:r>
        </a:p>
      </dsp:txBody>
      <dsp:txXfrm>
        <a:off x="4471802" y="4607713"/>
        <a:ext cx="1800000" cy="72000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2A4A48-26FA-4A90-A0D3-6B1E656810C1}">
      <dsp:nvSpPr>
        <dsp:cNvPr id="0" name=""/>
        <dsp:cNvSpPr/>
      </dsp:nvSpPr>
      <dsp:spPr>
        <a:xfrm>
          <a:off x="0" y="4597"/>
          <a:ext cx="6513603" cy="979371"/>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99712EC-88DB-464A-8C50-680452A8A20E}">
      <dsp:nvSpPr>
        <dsp:cNvPr id="0" name=""/>
        <dsp:cNvSpPr/>
      </dsp:nvSpPr>
      <dsp:spPr>
        <a:xfrm>
          <a:off x="296259" y="224956"/>
          <a:ext cx="538654" cy="53865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22B73B1-A79E-4D0B-9584-BBB5CECC887D}">
      <dsp:nvSpPr>
        <dsp:cNvPr id="0" name=""/>
        <dsp:cNvSpPr/>
      </dsp:nvSpPr>
      <dsp:spPr>
        <a:xfrm>
          <a:off x="1131174" y="4597"/>
          <a:ext cx="5382429" cy="9793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650" tIns="103650" rIns="103650" bIns="103650" numCol="1" spcCol="1270" anchor="ctr" anchorCtr="0">
          <a:noAutofit/>
        </a:bodyPr>
        <a:lstStyle/>
        <a:p>
          <a:pPr marL="0" lvl="0" indent="0" algn="l" defTabSz="844550">
            <a:lnSpc>
              <a:spcPct val="100000"/>
            </a:lnSpc>
            <a:spcBef>
              <a:spcPct val="0"/>
            </a:spcBef>
            <a:spcAft>
              <a:spcPct val="35000"/>
            </a:spcAft>
            <a:buNone/>
          </a:pPr>
          <a:r>
            <a:rPr lang="en-US" sz="1900" kern="1200"/>
            <a:t>Environments as Azure DevOps variable</a:t>
          </a:r>
        </a:p>
      </dsp:txBody>
      <dsp:txXfrm>
        <a:off x="1131174" y="4597"/>
        <a:ext cx="5382429" cy="979371"/>
      </dsp:txXfrm>
    </dsp:sp>
    <dsp:sp modelId="{36BB13A8-FD92-4C46-8681-0B0CA9FA1A0B}">
      <dsp:nvSpPr>
        <dsp:cNvPr id="0" name=""/>
        <dsp:cNvSpPr/>
      </dsp:nvSpPr>
      <dsp:spPr>
        <a:xfrm>
          <a:off x="0" y="1228812"/>
          <a:ext cx="6513603" cy="979371"/>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3929DF2-FE6B-49D8-BFDD-E65BA5545910}">
      <dsp:nvSpPr>
        <dsp:cNvPr id="0" name=""/>
        <dsp:cNvSpPr/>
      </dsp:nvSpPr>
      <dsp:spPr>
        <a:xfrm>
          <a:off x="296259" y="1449171"/>
          <a:ext cx="538654" cy="53865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3160B69-8449-4A09-B8D9-015AE704C444}">
      <dsp:nvSpPr>
        <dsp:cNvPr id="0" name=""/>
        <dsp:cNvSpPr/>
      </dsp:nvSpPr>
      <dsp:spPr>
        <a:xfrm>
          <a:off x="1131174" y="1228812"/>
          <a:ext cx="5382429" cy="9793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650" tIns="103650" rIns="103650" bIns="103650" numCol="1" spcCol="1270" anchor="ctr" anchorCtr="0">
          <a:noAutofit/>
        </a:bodyPr>
        <a:lstStyle/>
        <a:p>
          <a:pPr marL="0" lvl="0" indent="0" algn="l" defTabSz="844550">
            <a:lnSpc>
              <a:spcPct val="100000"/>
            </a:lnSpc>
            <a:spcBef>
              <a:spcPct val="0"/>
            </a:spcBef>
            <a:spcAft>
              <a:spcPct val="35000"/>
            </a:spcAft>
            <a:buNone/>
          </a:pPr>
          <a:r>
            <a:rPr lang="en-US" sz="1900" kern="1200" dirty="0"/>
            <a:t>Support for both Dynamics 365 CE &amp; </a:t>
          </a:r>
          <a:r>
            <a:rPr lang="en-US" sz="1900" kern="1200" dirty="0" err="1"/>
            <a:t>Dataverse</a:t>
          </a:r>
          <a:r>
            <a:rPr lang="en-US" sz="1900" kern="1200" dirty="0"/>
            <a:t> Environments</a:t>
          </a:r>
        </a:p>
      </dsp:txBody>
      <dsp:txXfrm>
        <a:off x="1131174" y="1228812"/>
        <a:ext cx="5382429" cy="979371"/>
      </dsp:txXfrm>
    </dsp:sp>
    <dsp:sp modelId="{844E3D6A-1BFC-4FDD-B777-D7BD492CF53D}">
      <dsp:nvSpPr>
        <dsp:cNvPr id="0" name=""/>
        <dsp:cNvSpPr/>
      </dsp:nvSpPr>
      <dsp:spPr>
        <a:xfrm>
          <a:off x="0" y="2453027"/>
          <a:ext cx="6513603" cy="979371"/>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CAFBF9A-B24C-41F3-A3E9-1CDE83868825}">
      <dsp:nvSpPr>
        <dsp:cNvPr id="0" name=""/>
        <dsp:cNvSpPr/>
      </dsp:nvSpPr>
      <dsp:spPr>
        <a:xfrm>
          <a:off x="296259" y="2673385"/>
          <a:ext cx="538654" cy="53865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3925F9D-3D1B-4D0A-9AA5-53A4CB7B9ECA}">
      <dsp:nvSpPr>
        <dsp:cNvPr id="0" name=""/>
        <dsp:cNvSpPr/>
      </dsp:nvSpPr>
      <dsp:spPr>
        <a:xfrm>
          <a:off x="1131174" y="2453027"/>
          <a:ext cx="5382429" cy="9793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650" tIns="103650" rIns="103650" bIns="103650" numCol="1" spcCol="1270" anchor="ctr" anchorCtr="0">
          <a:noAutofit/>
        </a:bodyPr>
        <a:lstStyle/>
        <a:p>
          <a:pPr marL="0" lvl="0" indent="0" algn="l" defTabSz="844550">
            <a:lnSpc>
              <a:spcPct val="100000"/>
            </a:lnSpc>
            <a:spcBef>
              <a:spcPct val="0"/>
            </a:spcBef>
            <a:spcAft>
              <a:spcPct val="35000"/>
            </a:spcAft>
            <a:buNone/>
          </a:pPr>
          <a:r>
            <a:rPr lang="en-US" sz="1900" kern="1200"/>
            <a:t>Service Principals Auth</a:t>
          </a:r>
        </a:p>
      </dsp:txBody>
      <dsp:txXfrm>
        <a:off x="1131174" y="2453027"/>
        <a:ext cx="5382429" cy="979371"/>
      </dsp:txXfrm>
    </dsp:sp>
    <dsp:sp modelId="{72AD78B3-9917-48F0-AE61-D84059E422D1}">
      <dsp:nvSpPr>
        <dsp:cNvPr id="0" name=""/>
        <dsp:cNvSpPr/>
      </dsp:nvSpPr>
      <dsp:spPr>
        <a:xfrm>
          <a:off x="0" y="3677241"/>
          <a:ext cx="6513603" cy="979371"/>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F00A225-BFD1-4D85-B2F8-0E82845F73E1}">
      <dsp:nvSpPr>
        <dsp:cNvPr id="0" name=""/>
        <dsp:cNvSpPr/>
      </dsp:nvSpPr>
      <dsp:spPr>
        <a:xfrm>
          <a:off x="296259" y="3897600"/>
          <a:ext cx="538654" cy="538654"/>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14AA4AF-F14A-44BC-97F9-C6BFD37FB260}">
      <dsp:nvSpPr>
        <dsp:cNvPr id="0" name=""/>
        <dsp:cNvSpPr/>
      </dsp:nvSpPr>
      <dsp:spPr>
        <a:xfrm>
          <a:off x="1131174" y="3677241"/>
          <a:ext cx="5382429" cy="9793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650" tIns="103650" rIns="103650" bIns="103650" numCol="1" spcCol="1270" anchor="ctr" anchorCtr="0">
          <a:noAutofit/>
        </a:bodyPr>
        <a:lstStyle/>
        <a:p>
          <a:pPr marL="0" lvl="0" indent="0" algn="l" defTabSz="844550">
            <a:lnSpc>
              <a:spcPct val="100000"/>
            </a:lnSpc>
            <a:spcBef>
              <a:spcPct val="0"/>
            </a:spcBef>
            <a:spcAft>
              <a:spcPct val="35000"/>
            </a:spcAft>
            <a:buNone/>
          </a:pPr>
          <a:r>
            <a:rPr lang="en-US" sz="1900" kern="1200"/>
            <a:t>Async Solution Import</a:t>
          </a:r>
        </a:p>
      </dsp:txBody>
      <dsp:txXfrm>
        <a:off x="1131174" y="3677241"/>
        <a:ext cx="5382429" cy="979371"/>
      </dsp:txXfrm>
    </dsp:sp>
    <dsp:sp modelId="{CF172A7E-975D-49EB-A3B4-F7241C43A01F}">
      <dsp:nvSpPr>
        <dsp:cNvPr id="0" name=""/>
        <dsp:cNvSpPr/>
      </dsp:nvSpPr>
      <dsp:spPr>
        <a:xfrm>
          <a:off x="0" y="4901456"/>
          <a:ext cx="6513603" cy="979371"/>
        </a:xfrm>
        <a:prstGeom prst="roundRect">
          <a:avLst>
            <a:gd name="adj" fmla="val 1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5C1C1DE-BE78-4971-8B53-D72DF7B03537}">
      <dsp:nvSpPr>
        <dsp:cNvPr id="0" name=""/>
        <dsp:cNvSpPr/>
      </dsp:nvSpPr>
      <dsp:spPr>
        <a:xfrm>
          <a:off x="296259" y="5121814"/>
          <a:ext cx="538654" cy="538654"/>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2B607D0-1628-4EEA-927D-115FB686689E}">
      <dsp:nvSpPr>
        <dsp:cNvPr id="0" name=""/>
        <dsp:cNvSpPr/>
      </dsp:nvSpPr>
      <dsp:spPr>
        <a:xfrm>
          <a:off x="1131174" y="4901456"/>
          <a:ext cx="5382429" cy="9793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650" tIns="103650" rIns="103650" bIns="103650" numCol="1" spcCol="1270" anchor="ctr" anchorCtr="0">
          <a:noAutofit/>
        </a:bodyPr>
        <a:lstStyle/>
        <a:p>
          <a:pPr marL="0" lvl="0" indent="0" algn="l" defTabSz="844550">
            <a:lnSpc>
              <a:spcPct val="100000"/>
            </a:lnSpc>
            <a:spcBef>
              <a:spcPct val="0"/>
            </a:spcBef>
            <a:spcAft>
              <a:spcPct val="35000"/>
            </a:spcAft>
            <a:buNone/>
          </a:pPr>
          <a:r>
            <a:rPr lang="en-US" sz="1900" kern="1200" dirty="0"/>
            <a:t>AppSource Deployment Task</a:t>
          </a:r>
        </a:p>
      </dsp:txBody>
      <dsp:txXfrm>
        <a:off x="1131174" y="4901456"/>
        <a:ext cx="5382429" cy="979371"/>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0.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1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12.xml><?xml version="1.0" encoding="utf-8"?>
<dgm:layoutDef xmlns:dgm="http://schemas.openxmlformats.org/drawingml/2006/diagram" xmlns:a="http://schemas.openxmlformats.org/drawingml/2006/main" uniqueId="urn:microsoft.com/office/officeart/2008/layout/PictureLineup">
  <dgm:title val=""/>
  <dgm:desc val=""/>
  <dgm:catLst>
    <dgm:cat type="picture" pri="19000"/>
    <dgm:cat type="pictureconvert" pri="19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40" srcId="0" destId="10" srcOrd="0" destOrd="0"/>
        <dgm:cxn modelId="12" srcId="10" destId="11" srcOrd="0" destOrd="0"/>
        <dgm:cxn modelId="5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 modelId="40">
          <dgm:prSet phldr="1"/>
        </dgm:pt>
        <dgm:pt modelId="4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 modelId="70" srcId="0" destId="40" srcOrd="3" destOrd="0"/>
        <dgm:cxn modelId="42" srcId="30" destId="41" srcOrd="0" destOrd="0"/>
      </dgm:cxnLst>
      <dgm:bg/>
      <dgm:whole/>
    </dgm:dataModel>
  </dgm:clrData>
  <dgm:layoutNode name="Name0">
    <dgm:varLst>
      <dgm:chMax/>
      <dgm:chPref/>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 op="equ" val="65"/>
      <dgm:constr type="primFontSz" for="des" forName="Parent" refType="primFontSz" refFor="des" refForName="Parent" op="lte"/>
      <dgm:constr type="w" for="ch" forName="composite" refType="w"/>
      <dgm:constr type="h" for="ch" forName="composite" refType="h"/>
      <dgm:constr type="sp" refType="w" refFor="ch" refForName="composite" op="equ" fact="0"/>
      <dgm:constr type="w" for="ch" forName="sibTrans" refType="w" refFor="ch" refForName="composite" op="equ" fact="0.0001"/>
      <dgm:constr type="h" for="ch" forName="sibTrans" refType="w" refFor="ch" refForName="sibTrans" op="equ"/>
    </dgm:constrLst>
    <dgm:forEach name="nodesForEach" axis="ch" ptType="node">
      <dgm:layoutNode name="composite">
        <dgm:alg type="composite">
          <dgm:param type="ar" val="0.5"/>
        </dgm:alg>
        <dgm:shape xmlns:r="http://schemas.openxmlformats.org/officeDocument/2006/relationships" r:blip="">
          <dgm:adjLst/>
        </dgm:shape>
        <dgm:choose name="Name4">
          <dgm:if name="Name5" func="var" arg="dir" op="equ" val="norm">
            <dgm:constrLst>
              <dgm:constr type="l" for="ch" forName="Image" refType="w" fact="0"/>
              <dgm:constr type="t" for="ch" forName="Image" refType="h" fact="0"/>
              <dgm:constr type="w" for="ch" forName="Image" refType="h" fact="0.5"/>
              <dgm:constr type="h" for="ch" forName="Image" refType="w"/>
              <dgm:constr type="l" for="ch" forName="Accent" refType="w" fact="0"/>
              <dgm:constr type="t" for="ch" forName="Accent" refType="h" fact="0"/>
              <dgm:constr type="w" for="ch" forName="Accent" refType="w" fact="0.0001"/>
              <dgm:constr type="h" for="ch" forName="Accent" refType="h"/>
              <dgm:constr type="l" for="ch" forName="Parent" refType="w" fact="0"/>
              <dgm:constr type="t" for="ch" forName="Parent" refType="h" fact="0.5"/>
              <dgm:constr type="w" for="ch" forName="Parent" refType="w"/>
            </dgm:constrLst>
          </dgm:if>
          <dgm:else name="Name6">
            <dgm:constrLst>
              <dgm:constr type="l" for="ch" forName="Image" refType="w" fact="0"/>
              <dgm:constr type="t" for="ch" forName="Image" refType="h" fact="0"/>
              <dgm:constr type="w" for="ch" forName="Image" refType="h" fact="0.5"/>
              <dgm:constr type="h" for="ch" forName="Image" refType="w"/>
              <dgm:constr type="r" for="ch" forName="Accent" refType="w"/>
              <dgm:constr type="t" for="ch" forName="Accent" refType="h" fact="0"/>
              <dgm:constr type="w" for="ch" forName="Accent" refType="w" fact="0.0001"/>
              <dgm:constr type="h" for="ch" forName="Accent" refType="h"/>
              <dgm:constr type="l" for="ch" forName="Parent" refType="w" fact="0"/>
              <dgm:constr type="t" for="ch" forName="Parent" refType="h" fact="0.5"/>
              <dgm:constr type="w" for="ch" forName="Parent" refType="w"/>
            </dgm:constrLst>
          </dgm:else>
        </dgm:choose>
        <dgm:layoutNode name="Image" styleLbl="alignNode1">
          <dgm:alg type="sp"/>
          <dgm:shape xmlns:r="http://schemas.openxmlformats.org/officeDocument/2006/relationships" type="rect" r:blip="" blipPhldr="1">
            <dgm:adjLst/>
          </dgm:shape>
          <dgm:presOf/>
        </dgm:layoutNode>
        <dgm:layoutNode name="Accent" styleLbl="parChTrans1D1">
          <dgm:alg type="sp"/>
          <dgm:shape xmlns:r="http://schemas.openxmlformats.org/officeDocument/2006/relationships" type="line" r:blip="">
            <dgm:adjLst/>
          </dgm:shape>
          <dgm:presOf/>
        </dgm:layoutNode>
        <dgm:layoutNode name="Paren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4.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15.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7.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8.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9.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6/1/2022 6:19 AM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6/1/2022 6:19 AM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 requires focus on multiple aspects including security, monitoring, management, and application lifecycle management for your particular organization.  In our Power Platform Governance series, we’ll show you how the Power Platform offers you capabilities in each of these different and important elements for your Power Platform deployment.  The tools within the Power Platform help reduce the complexity of governing your environment and empowers admins to unlock the greatest benefits from their Power Platform </a:t>
            </a:r>
            <a:r>
              <a:rPr lang="en-US"/>
              <a:t>assets.</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9FD010-78A2-466D-88C2-9A39E235D9B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01839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kern="1200" dirty="0">
                <a:solidFill>
                  <a:schemeClr val="tx1"/>
                </a:solidFill>
                <a:effectLst/>
                <a:latin typeface="Segoe UI Light" pitchFamily="34" charset="0"/>
                <a:ea typeface="+mn-ea"/>
                <a:cs typeface="+mn-cs"/>
              </a:rPr>
              <a:t>Solutions are made up of a set of components.  These components often depend on other components to work.  </a:t>
            </a:r>
          </a:p>
          <a:p>
            <a:r>
              <a:rPr lang="en-US" sz="882" kern="1200" dirty="0">
                <a:solidFill>
                  <a:schemeClr val="tx1"/>
                </a:solidFill>
                <a:effectLst/>
                <a:latin typeface="Segoe UI Light" pitchFamily="34" charset="0"/>
                <a:ea typeface="+mn-ea"/>
                <a:cs typeface="+mn-cs"/>
              </a:rPr>
              <a:t>For example, if you create a dashboard that has a list of Opportunity (an entity from Dynamics 365 for Sales) records on it, that dashboard component is dependent on that entity being present when the solution is installed, or it must be included in the same solution as the dashboard. </a:t>
            </a:r>
          </a:p>
          <a:p>
            <a:endParaRPr lang="en-US" sz="882" kern="1200" dirty="0">
              <a:solidFill>
                <a:schemeClr val="tx1"/>
              </a:solidFill>
              <a:effectLst/>
              <a:latin typeface="Segoe UI Light" pitchFamily="34" charset="0"/>
              <a:ea typeface="+mn-ea"/>
              <a:cs typeface="+mn-cs"/>
            </a:endParaRPr>
          </a:p>
          <a:p>
            <a:r>
              <a:rPr lang="en-US" sz="882" kern="1200" dirty="0">
                <a:solidFill>
                  <a:schemeClr val="tx1"/>
                </a:solidFill>
                <a:effectLst/>
                <a:latin typeface="Segoe UI Light" pitchFamily="34" charset="0"/>
                <a:ea typeface="+mn-ea"/>
                <a:cs typeface="+mn-cs"/>
              </a:rPr>
              <a:t>Component dependencies can be resolved by an item in the same solution, or they can be resolved by an external solution.  When resolved by an external solution, that creates a solution to solution dependency.  Take the example where we customized an entity that came with Dynamics 365 for Sales.  Our unmanaged solution that tracked that change now has a dependency on the Dynamics 365 for Sales Solution.</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6/1/2022 6:19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38439340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dirty="0"/>
              <a:t>This diagram illustrates how environment variables can be used to tailor values for each environment</a:t>
            </a:r>
          </a:p>
          <a:p>
            <a:r>
              <a:rPr lang="en-US" dirty="0"/>
              <a:t>Note that you can provide a default value that is used if a current value is not specified in a particular environment</a:t>
            </a:r>
          </a:p>
        </p:txBody>
      </p:sp>
      <p:sp>
        <p:nvSpPr>
          <p:cNvPr id="4" name="Slide Number Placeholder 3"/>
          <p:cNvSpPr>
            <a:spLocks noGrp="1"/>
          </p:cNvSpPr>
          <p:nvPr>
            <p:ph type="sldNum" sz="quarter" idx="5"/>
          </p:nvPr>
        </p:nvSpPr>
        <p:spPr/>
        <p:txBody>
          <a:bodyPr/>
          <a:lstStyle/>
          <a:p>
            <a:fld id="{8CEEC488-DFA6-44D4-AFB0-C242488D84E3}" type="slidenum">
              <a:rPr lang="en-US" smtClean="0"/>
              <a:t>14</a:t>
            </a:fld>
            <a:endParaRPr lang="en-US" dirty="0"/>
          </a:p>
        </p:txBody>
      </p:sp>
    </p:spTree>
    <p:extLst>
      <p:ext uri="{BB962C8B-B14F-4D97-AF65-F5344CB8AC3E}">
        <p14:creationId xmlns:p14="http://schemas.microsoft.com/office/powerpoint/2010/main" val="31178946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4F0E8ADD-5317-4C14-B1BC-530D7C569EEA}" type="datetime8">
              <a:rPr lang="en-US" smtClean="0"/>
              <a:t>6/1/2022 6:19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16</a:t>
            </a:fld>
            <a:endParaRPr lang="en-US"/>
          </a:p>
        </p:txBody>
      </p:sp>
    </p:spTree>
    <p:extLst>
      <p:ext uri="{BB962C8B-B14F-4D97-AF65-F5344CB8AC3E}">
        <p14:creationId xmlns:p14="http://schemas.microsoft.com/office/powerpoint/2010/main" val="40704132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4F0E8ADD-5317-4C14-B1BC-530D7C569EEA}" type="datetime8">
              <a:rPr lang="en-US" smtClean="0"/>
              <a:t>6/1/2022 6:19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17</a:t>
            </a:fld>
            <a:endParaRPr lang="en-US"/>
          </a:p>
        </p:txBody>
      </p:sp>
    </p:spTree>
    <p:extLst>
      <p:ext uri="{BB962C8B-B14F-4D97-AF65-F5344CB8AC3E}">
        <p14:creationId xmlns:p14="http://schemas.microsoft.com/office/powerpoint/2010/main" val="30075499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4F0E8ADD-5317-4C14-B1BC-530D7C569EEA}" type="datetime8">
              <a:rPr lang="en-US" smtClean="0"/>
              <a:t>6/1/2022 6:19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18</a:t>
            </a:fld>
            <a:endParaRPr lang="en-US"/>
          </a:p>
        </p:txBody>
      </p:sp>
    </p:spTree>
    <p:extLst>
      <p:ext uri="{BB962C8B-B14F-4D97-AF65-F5344CB8AC3E}">
        <p14:creationId xmlns:p14="http://schemas.microsoft.com/office/powerpoint/2010/main" val="32540816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is one example of an environment strategy.  Single environments for individual developers, training and proofs of concept.</a:t>
            </a:r>
          </a:p>
          <a:p>
            <a:r>
              <a:rPr lang="en-US"/>
              <a:t>Dedicated environment sets for critical, or ERP-scale projects.</a:t>
            </a:r>
          </a:p>
          <a:p>
            <a:r>
              <a:rPr lang="en-US"/>
              <a:t>Or environment sets for business units that use multiple project-based dev environments, that come together in a central test and prod environment.</a:t>
            </a:r>
          </a:p>
        </p:txBody>
      </p:sp>
      <p:sp>
        <p:nvSpPr>
          <p:cNvPr id="4" name="Slide Number Placeholder 3"/>
          <p:cNvSpPr>
            <a:spLocks noGrp="1"/>
          </p:cNvSpPr>
          <p:nvPr>
            <p:ph type="sldNum" sz="quarter" idx="5"/>
          </p:nvPr>
        </p:nvSpPr>
        <p:spPr/>
        <p:txBody>
          <a:bodyPr/>
          <a:lstStyle/>
          <a:p>
            <a:fld id="{AB8F4BA8-E8DB-4922-B420-8E9642D0F659}" type="slidenum">
              <a:rPr lang="de-DE" smtClean="0"/>
              <a:t>19</a:t>
            </a:fld>
            <a:endParaRPr lang="de-DE"/>
          </a:p>
        </p:txBody>
      </p:sp>
    </p:spTree>
    <p:extLst>
      <p:ext uri="{BB962C8B-B14F-4D97-AF65-F5344CB8AC3E}">
        <p14:creationId xmlns:p14="http://schemas.microsoft.com/office/powerpoint/2010/main" val="28093035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a:t>The </a:t>
            </a:r>
            <a:r>
              <a:rPr lang="en-GB" err="1"/>
              <a:t>CoE</a:t>
            </a:r>
            <a:r>
              <a:rPr lang="en-GB"/>
              <a:t> toolkit provides an easy way to monitor environments across the organization.  See usage of environments, identify owners and filter by type.</a:t>
            </a:r>
          </a:p>
        </p:txBody>
      </p:sp>
      <p:sp>
        <p:nvSpPr>
          <p:cNvPr id="4" name="Foliennummernplatzhalter 3"/>
          <p:cNvSpPr>
            <a:spLocks noGrp="1"/>
          </p:cNvSpPr>
          <p:nvPr>
            <p:ph type="sldNum" sz="quarter" idx="5"/>
          </p:nvPr>
        </p:nvSpPr>
        <p:spPr/>
        <p:txBody>
          <a:bodyPr/>
          <a:lstStyle/>
          <a:p>
            <a:fld id="{782CBF85-FDE2-4BA6-AF9F-D1F75459F4FF}" type="slidenum">
              <a:rPr lang="en-US" smtClean="0"/>
              <a:t>20</a:t>
            </a:fld>
            <a:endParaRPr lang="en-US"/>
          </a:p>
        </p:txBody>
      </p:sp>
    </p:spTree>
    <p:extLst>
      <p:ext uri="{BB962C8B-B14F-4D97-AF65-F5344CB8AC3E}">
        <p14:creationId xmlns:p14="http://schemas.microsoft.com/office/powerpoint/2010/main" val="25975673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895839" fontAlgn="base">
              <a:spcBef>
                <a:spcPct val="0"/>
              </a:spcBef>
              <a:spcAft>
                <a:spcPct val="0"/>
              </a:spcAft>
            </a:pPr>
            <a:endParaRPr lang="en-US" dirty="0"/>
          </a:p>
        </p:txBody>
      </p:sp>
      <p:sp>
        <p:nvSpPr>
          <p:cNvPr id="4" name="Slide Number Placeholder 3"/>
          <p:cNvSpPr>
            <a:spLocks noGrp="1"/>
          </p:cNvSpPr>
          <p:nvPr>
            <p:ph type="sldNum" sz="quarter" idx="10"/>
          </p:nvPr>
        </p:nvSpPr>
        <p:spPr/>
        <p:txBody>
          <a:bodyPr/>
          <a:lstStyle/>
          <a:p>
            <a:pPr defTabSz="896097">
              <a:defRPr/>
            </a:pPr>
            <a:fld id="{75DF14F9-3C19-4F39-A6C3-C9B537FEB85C}" type="slidenum">
              <a:rPr lang="en-US" sz="1700" kern="0">
                <a:solidFill>
                  <a:sysClr val="windowText" lastClr="000000"/>
                </a:solidFill>
              </a:rPr>
              <a:pPr defTabSz="896097">
                <a:defRPr/>
              </a:pPr>
              <a:t>22</a:t>
            </a:fld>
            <a:endParaRPr lang="en-US" sz="1700" kern="0">
              <a:solidFill>
                <a:sysClr val="windowText" lastClr="000000"/>
              </a:solidFill>
            </a:endParaRPr>
          </a:p>
        </p:txBody>
      </p:sp>
    </p:spTree>
    <p:extLst>
      <p:ext uri="{BB962C8B-B14F-4D97-AF65-F5344CB8AC3E}">
        <p14:creationId xmlns:p14="http://schemas.microsoft.com/office/powerpoint/2010/main" val="25427263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16574EE-8191-4BCC-ABE6-D00A4F4D7690}" type="datetime8">
              <a:rPr lang="en-US" smtClean="0"/>
              <a:t>6/1/2022 6:19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37</a:t>
            </a:fld>
            <a:endParaRPr lang="en-US"/>
          </a:p>
        </p:txBody>
      </p:sp>
    </p:spTree>
    <p:extLst>
      <p:ext uri="{BB962C8B-B14F-4D97-AF65-F5344CB8AC3E}">
        <p14:creationId xmlns:p14="http://schemas.microsoft.com/office/powerpoint/2010/main" val="17759847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094038" y="795338"/>
            <a:ext cx="3902075" cy="2195512"/>
          </a:xfrm>
        </p:spPr>
      </p:sp>
      <p:sp>
        <p:nvSpPr>
          <p:cNvPr id="3" name="Notes Placeholder 2"/>
          <p:cNvSpPr>
            <a:spLocks noGrp="1"/>
          </p:cNvSpPr>
          <p:nvPr>
            <p:ph type="body" idx="1"/>
          </p:nvPr>
        </p:nvSpPr>
        <p:spPr/>
        <p:txBody>
          <a:bodyPr>
            <a:normAutofit/>
          </a:bodyPr>
          <a:lstStyle/>
          <a:p>
            <a:pPr marL="57148" indent="-57148">
              <a:spcAft>
                <a:spcPts val="600"/>
              </a:spcAft>
              <a:buNone/>
            </a:pPr>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a:ea typeface="+mn-ea"/>
                <a:cs typeface="+mn-cs"/>
              </a:rPr>
              <a:t>SMSG Readiness</a:t>
            </a: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EF54A62-D533-4627-A90A-E4B4C6F4B140}" type="datetime1">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6/1/2022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6" name="Footer Placeholder 5"/>
          <p:cNvSpPr>
            <a:spLocks noGrp="1"/>
          </p:cNvSpPr>
          <p:nvPr>
            <p:ph type="ftr"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Calibri"/>
                <a:ea typeface="+mn-ea"/>
                <a:cs typeface="+mn-cs"/>
              </a:rPr>
              <a:t>© 2012 Microsoft Corporation. All rights reserved. Microsoft, Windows, Windows Vista and other product names are or may be registered trademarks and/or trademarks in the U.S. and/or other countries.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Calibri"/>
                <a:ea typeface="+mn-ea"/>
                <a:cs typeface="+mn-cs"/>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600" b="0" i="0" u="none" strike="noStrike" kern="1200" cap="none" spc="0" normalizeH="0" baseline="0" noProof="0">
                <a:ln>
                  <a:noFill/>
                </a:ln>
                <a:solidFill>
                  <a:srgbClr val="000000"/>
                </a:solidFill>
                <a:effectLst/>
                <a:uLnTx/>
                <a:uFillTx/>
                <a:latin typeface="Calibri"/>
                <a:ea typeface="+mn-ea"/>
                <a:cs typeface="+mn-cs"/>
              </a:rPr>
            </a:br>
            <a:r>
              <a:rPr kumimoji="0" lang="en-US" sz="600" b="0" i="0" u="none" strike="noStrike" kern="1200" cap="none" spc="0" normalizeH="0" baseline="0" noProof="0">
                <a:ln>
                  <a:noFill/>
                </a:ln>
                <a:solidFill>
                  <a:srgbClr val="000000"/>
                </a:solidFill>
                <a:effectLst/>
                <a:uLnTx/>
                <a:uFillTx/>
                <a:latin typeface="Calibri"/>
                <a:ea typeface="+mn-ea"/>
                <a:cs typeface="+mn-cs"/>
              </a:rPr>
              <a:t>MICROSOFT MAKES NO WARRANTIES, EXPRESS, IMPLIED OR STATUTORY, AS TO THE INFORMATION IN THIS PRESENTATION.</a:t>
            </a: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8" name="Rectangle 7"/>
          <p:cNvSpPr/>
          <p:nvPr/>
        </p:nvSpPr>
        <p:spPr>
          <a:xfrm>
            <a:off x="381000" y="971788"/>
            <a:ext cx="2971800" cy="1348061"/>
          </a:xfrm>
          <a:prstGeom prst="rect">
            <a:avLst/>
          </a:prstGeom>
        </p:spPr>
        <p:txBody>
          <a:bodyPr wrap="square">
            <a:spAutoFit/>
          </a:bodyPr>
          <a:lstStyle/>
          <a:p>
            <a:pPr marL="57148" marR="0" lvl="0" indent="-57148" algn="l" defTabSz="914400" rtl="0" eaLnBrk="1" fontAlgn="auto" latinLnBrk="0" hangingPunct="1">
              <a:lnSpc>
                <a:spcPct val="100000"/>
              </a:lnSpc>
              <a:spcBef>
                <a:spcPts val="0"/>
              </a:spcBef>
              <a:spcAft>
                <a:spcPts val="600"/>
              </a:spcAft>
              <a:buClrTx/>
              <a:buSzTx/>
              <a:buFontTx/>
              <a:buNone/>
              <a:tabLst/>
              <a:defRPr/>
            </a:pPr>
            <a:r>
              <a:rPr kumimoji="0" lang="en-US" sz="900" b="1" i="0" u="none" strike="noStrike" kern="1200" cap="none" spc="0" normalizeH="0" baseline="0" noProof="0">
                <a:ln>
                  <a:noFill/>
                </a:ln>
                <a:solidFill>
                  <a:srgbClr val="FF0000"/>
                </a:solidFill>
                <a:effectLst/>
                <a:uLnTx/>
                <a:uFillTx/>
                <a:latin typeface="Arial" charset="0"/>
                <a:ea typeface="+mn-ea"/>
                <a:cs typeface="Arial" charset="0"/>
              </a:rPr>
              <a:t>Start Time </a:t>
            </a:r>
            <a:r>
              <a:rPr kumimoji="0" lang="en-US" sz="900" b="1" i="0" u="none" strike="noStrike" kern="1200" cap="none" spc="0" normalizeH="0" baseline="0" noProof="0" err="1">
                <a:ln>
                  <a:noFill/>
                </a:ln>
                <a:solidFill>
                  <a:srgbClr val="FF0000"/>
                </a:solidFill>
                <a:effectLst/>
                <a:uLnTx/>
                <a:uFillTx/>
                <a:latin typeface="Arial" charset="0"/>
                <a:ea typeface="+mn-ea"/>
                <a:cs typeface="Arial" charset="0"/>
              </a:rPr>
              <a:t>xx:xx</a:t>
            </a:r>
            <a:r>
              <a:rPr kumimoji="0" lang="en-US" sz="900" b="1" i="0" u="none" strike="noStrike" kern="1200" cap="none" spc="0" normalizeH="0" baseline="0" noProof="0">
                <a:ln>
                  <a:noFill/>
                </a:ln>
                <a:solidFill>
                  <a:srgbClr val="FF0000"/>
                </a:solidFill>
                <a:effectLst/>
                <a:uLnTx/>
                <a:uFillTx/>
                <a:latin typeface="Arial" charset="0"/>
                <a:ea typeface="+mn-ea"/>
                <a:cs typeface="Arial" charset="0"/>
              </a:rPr>
              <a:t> / Length: </a:t>
            </a:r>
            <a:r>
              <a:rPr kumimoji="0" lang="en-US" sz="900" b="1" i="0" u="none" strike="noStrike" kern="1200" cap="none" spc="0" normalizeH="0" baseline="0" noProof="0">
                <a:ln>
                  <a:noFill/>
                </a:ln>
                <a:solidFill>
                  <a:srgbClr val="FF0000"/>
                </a:solidFill>
                <a:effectLst/>
                <a:uLnTx/>
                <a:uFillTx/>
                <a:latin typeface="Calibri"/>
                <a:ea typeface="+mn-ea"/>
                <a:cs typeface="+mn-cs"/>
              </a:rPr>
              <a:t>2 minutes</a:t>
            </a:r>
          </a:p>
          <a:p>
            <a:pPr marL="114300" marR="0" lvl="0" indent="-114300" algn="l" defTabSz="914400" rtl="0" eaLnBrk="1" fontAlgn="auto" latinLnBrk="0" hangingPunct="1">
              <a:lnSpc>
                <a:spcPct val="90000"/>
              </a:lnSpc>
              <a:spcBef>
                <a:spcPts val="0"/>
              </a:spcBef>
              <a:spcAft>
                <a:spcPts val="333"/>
              </a:spcAft>
              <a:buClrTx/>
              <a:buSzTx/>
              <a:buFontTx/>
              <a:buNone/>
              <a:tabLst/>
              <a:defRPr/>
            </a:pPr>
            <a:endParaRPr kumimoji="0" lang="en-US" sz="900" b="0" i="0" u="none" strike="noStrike" kern="1200" cap="none" spc="0" normalizeH="0" baseline="0" noProof="0">
              <a:ln>
                <a:noFill/>
              </a:ln>
              <a:solidFill>
                <a:srgbClr val="FF0000"/>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0000"/>
                </a:solidFill>
                <a:effectLst/>
                <a:uLnTx/>
                <a:uFillTx/>
                <a:latin typeface="Calibri"/>
                <a:ea typeface="+mn-ea"/>
                <a:cs typeface="+mn-cs"/>
              </a:rPr>
              <a:t>Review the objectives for this module.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0000"/>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0000"/>
                </a:solidFill>
                <a:effectLst/>
                <a:uLnTx/>
                <a:uFillTx/>
                <a:latin typeface="Calibri"/>
                <a:ea typeface="+mn-ea"/>
                <a:cs typeface="+mn-cs"/>
              </a:rPr>
              <a:t>Ask participants to use the </a:t>
            </a:r>
            <a:r>
              <a:rPr kumimoji="0" lang="en-US" sz="900" b="1" i="0" u="none" strike="noStrike" kern="1200" cap="none" spc="0" normalizeH="0" baseline="0" noProof="0">
                <a:ln>
                  <a:noFill/>
                </a:ln>
                <a:solidFill>
                  <a:srgbClr val="FF0000"/>
                </a:solidFill>
                <a:effectLst/>
                <a:uLnTx/>
                <a:uFillTx/>
                <a:latin typeface="Calibri"/>
                <a:ea typeface="+mn-ea"/>
                <a:cs typeface="+mn-cs"/>
              </a:rPr>
              <a:t>Text </a:t>
            </a:r>
            <a:r>
              <a:rPr kumimoji="0" lang="en-US" sz="900" b="0" i="0" u="none" strike="noStrike" kern="1200" cap="none" spc="0" normalizeH="0" baseline="0" noProof="0">
                <a:ln>
                  <a:noFill/>
                </a:ln>
                <a:solidFill>
                  <a:srgbClr val="FF0000"/>
                </a:solidFill>
                <a:effectLst/>
                <a:uLnTx/>
                <a:uFillTx/>
                <a:latin typeface="Calibri"/>
                <a:ea typeface="+mn-ea"/>
                <a:cs typeface="+mn-cs"/>
              </a:rPr>
              <a:t>tool to write on the screen if they had any questions about the module.  </a:t>
            </a:r>
          </a:p>
          <a:p>
            <a:pPr marL="0" marR="0" lvl="0" indent="0" algn="l" defTabSz="914400" rtl="0" eaLnBrk="1" fontAlgn="auto" latinLnBrk="0" hangingPunct="1">
              <a:lnSpc>
                <a:spcPct val="100000"/>
              </a:lnSpc>
              <a:spcBef>
                <a:spcPts val="0"/>
              </a:spcBef>
              <a:spcAft>
                <a:spcPts val="600"/>
              </a:spcAft>
              <a:buClrTx/>
              <a:buSzTx/>
              <a:buFontTx/>
              <a:buNone/>
              <a:tabLst/>
              <a:defRPr/>
            </a:pPr>
            <a:endParaRPr kumimoji="0" lang="en-US" sz="800" b="0" i="0" u="none" strike="noStrike" kern="1200" cap="none" spc="0" normalizeH="0" baseline="0" noProof="0">
              <a:ln>
                <a:noFill/>
              </a:ln>
              <a:solidFill>
                <a:srgbClr val="FF0000"/>
              </a:solidFill>
              <a:effectLst/>
              <a:uLnTx/>
              <a:uFillTx/>
              <a:latin typeface="Arial" pitchFamily="34" charset="0"/>
              <a:ea typeface="+mn-ea"/>
              <a:cs typeface="Arial" pitchFamily="34" charset="0"/>
            </a:endParaRPr>
          </a:p>
          <a:p>
            <a:pPr marL="0" marR="0" lvl="0" indent="228600" algn="l" defTabSz="914400" rtl="0" eaLnBrk="1" fontAlgn="auto" latinLnBrk="0" hangingPunct="1">
              <a:lnSpc>
                <a:spcPct val="100000"/>
              </a:lnSpc>
              <a:spcBef>
                <a:spcPts val="0"/>
              </a:spcBef>
              <a:spcAft>
                <a:spcPts val="600"/>
              </a:spcAft>
              <a:buClrTx/>
              <a:buSzTx/>
              <a:buFont typeface="Arial" pitchFamily="34" charset="0"/>
              <a:buChar char="•"/>
              <a:tabLst/>
              <a:defRPr/>
            </a:pPr>
            <a:endParaRPr kumimoji="0" lang="en-US" sz="800" b="0" i="0" u="none" strike="noStrike" kern="1200" cap="none" spc="0" normalizeH="0" baseline="0" noProof="0">
              <a:ln>
                <a:noFill/>
              </a:ln>
              <a:solidFill>
                <a:srgbClr val="FF0000"/>
              </a:solidFill>
              <a:effectLst/>
              <a:uLnTx/>
              <a:uFillTx/>
              <a:latin typeface="Arial" pitchFamily="34" charset="0"/>
              <a:ea typeface="+mn-ea"/>
              <a:cs typeface="Arial" pitchFamily="34" charset="0"/>
            </a:endParaRPr>
          </a:p>
        </p:txBody>
      </p:sp>
    </p:spTree>
    <p:extLst>
      <p:ext uri="{BB962C8B-B14F-4D97-AF65-F5344CB8AC3E}">
        <p14:creationId xmlns:p14="http://schemas.microsoft.com/office/powerpoint/2010/main" val="2260859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do you care about ALM?  Besides the piles of reports that show how it can save your company money, it really comes down to saving you time, so that you can spend more time building apps and less time dealing with moving and deploying them.  Signs of poor ALM are when you are responding to your testers who are finding bugs that you’ve already fixed, or you’re troubleshooting the environments themselves because they’re out of sync, or manually integrating app changes, or even deploying the apps and their components.</a:t>
            </a:r>
          </a:p>
          <a:p>
            <a:endParaRPr lang="en-US" dirty="0"/>
          </a:p>
          <a:p>
            <a:r>
              <a:rPr lang="en-US" dirty="0"/>
              <a:t>Our goal is to set up systems and processes to keep you as far to the left on this chart as we can.</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4F0E8ADD-5317-4C14-B1BC-530D7C569EEA}" type="datetime8">
              <a:rPr lang="en-US" smtClean="0"/>
              <a:t>6/1/2022 6:19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318473358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a:t>Process shows for test and is repeated for production using the same solution that was exported from development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EEC488-DFA6-44D4-AFB0-C242488D84E3}" type="slidenum">
              <a:rPr kumimoji="0" lang="en-US" sz="1200" b="0" i="0" u="none" strike="noStrike" kern="1200" cap="none" spc="0" normalizeH="0" baseline="0" noProof="0" smtClean="0">
                <a:ln>
                  <a:noFill/>
                </a:ln>
                <a:solidFill>
                  <a:prstClr val="black"/>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182003847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dirty="0"/>
              <a:t>Moving individual resources is the preferred approach only when </a:t>
            </a:r>
            <a:r>
              <a:rPr lang="en-US" dirty="0" err="1"/>
              <a:t>Dataverse</a:t>
            </a:r>
            <a:r>
              <a:rPr lang="en-US" dirty="0"/>
              <a:t> is not present in the environments to allow use of solutions.  </a:t>
            </a:r>
          </a:p>
          <a:p>
            <a:r>
              <a:rPr lang="en-US" dirty="0"/>
              <a:t>Exporting an individual resource can also be used for application backup purposes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EEC488-DFA6-44D4-AFB0-C242488D84E3}" type="slidenum">
              <a:rPr kumimoji="0" lang="en-US" sz="1200" b="0" i="0" u="none" strike="noStrike" kern="1200" cap="none" spc="0" normalizeH="0" baseline="0" noProof="0" smtClean="0">
                <a:ln>
                  <a:noFill/>
                </a:ln>
                <a:solidFill>
                  <a:prstClr val="black"/>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116016833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sz="882" kern="1200" dirty="0">
                <a:solidFill>
                  <a:schemeClr val="tx1"/>
                </a:solidFill>
                <a:effectLst/>
                <a:latin typeface="Segoe UI Light" pitchFamily="34" charset="0"/>
                <a:ea typeface="+mn-ea"/>
                <a:cs typeface="+mn-cs"/>
              </a:rPr>
              <a:t>Solutions are containers that track and manage customizations in a </a:t>
            </a:r>
            <a:r>
              <a:rPr lang="en-US" sz="882" kern="1200" dirty="0" err="1">
                <a:solidFill>
                  <a:schemeClr val="tx1"/>
                </a:solidFill>
                <a:effectLst/>
                <a:latin typeface="Segoe UI Light" pitchFamily="34" charset="0"/>
                <a:ea typeface="+mn-ea"/>
                <a:cs typeface="+mn-cs"/>
              </a:rPr>
              <a:t>Dataverse</a:t>
            </a:r>
            <a:r>
              <a:rPr lang="en-US" sz="882" kern="1200" dirty="0">
                <a:solidFill>
                  <a:schemeClr val="tx1"/>
                </a:solidFill>
                <a:effectLst/>
                <a:latin typeface="Segoe UI Light" pitchFamily="34" charset="0"/>
                <a:ea typeface="+mn-ea"/>
                <a:cs typeface="+mn-cs"/>
              </a:rPr>
              <a:t> environment</a:t>
            </a:r>
          </a:p>
          <a:p>
            <a:endParaRPr lang="en-US" sz="882" kern="1200" dirty="0">
              <a:solidFill>
                <a:schemeClr val="tx1"/>
              </a:solidFill>
              <a:effectLst/>
              <a:latin typeface="Segoe UI Light" pitchFamily="34" charset="0"/>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882" kern="1200" dirty="0">
                <a:solidFill>
                  <a:schemeClr val="tx1"/>
                </a:solidFill>
                <a:effectLst/>
                <a:latin typeface="Segoe UI Light" pitchFamily="34" charset="0"/>
                <a:ea typeface="+mn-ea"/>
                <a:cs typeface="+mn-cs"/>
              </a:rPr>
              <a:t>If you have multiple environments, each would have their own set of solutions. Solutions can include entity metadata, forms, views, business rules, processes definitions and other assets required to run the app; including components created by developers like scripts or compiled code.  </a:t>
            </a:r>
          </a:p>
          <a:p>
            <a:endParaRPr lang="en-US" dirty="0"/>
          </a:p>
          <a:p>
            <a:r>
              <a:rPr lang="en-US" sz="882" kern="1200" dirty="0">
                <a:solidFill>
                  <a:schemeClr val="tx1"/>
                </a:solidFill>
                <a:effectLst/>
                <a:latin typeface="Segoe UI Light" pitchFamily="34" charset="0"/>
                <a:ea typeface="+mn-ea"/>
                <a:cs typeface="+mn-cs"/>
              </a:rPr>
              <a:t>when you have a Dynamics 365 application like Sales or Service those are installed using the same solution framework.  3</a:t>
            </a:r>
            <a:r>
              <a:rPr lang="en-US" sz="882" kern="1200" baseline="30000" dirty="0">
                <a:solidFill>
                  <a:schemeClr val="tx1"/>
                </a:solidFill>
                <a:effectLst/>
                <a:latin typeface="Segoe UI Light" pitchFamily="34" charset="0"/>
                <a:ea typeface="+mn-ea"/>
                <a:cs typeface="+mn-cs"/>
              </a:rPr>
              <a:t>rd</a:t>
            </a:r>
            <a:r>
              <a:rPr lang="en-US" sz="882" kern="1200" dirty="0">
                <a:solidFill>
                  <a:schemeClr val="tx1"/>
                </a:solidFill>
                <a:effectLst/>
                <a:latin typeface="Segoe UI Light" pitchFamily="34" charset="0"/>
                <a:ea typeface="+mn-ea"/>
                <a:cs typeface="+mn-cs"/>
              </a:rPr>
              <a:t> party ISVs also ship their products using solutions</a:t>
            </a:r>
            <a:endParaRPr lang="en-US" dirty="0"/>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6/1/2022 6:19 AM</a:t>
            </a:fld>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327136035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EEC488-DFA6-44D4-AFB0-C242488D84E3}" type="slidenum">
              <a:rPr kumimoji="0" lang="en-US" sz="1200" b="0" i="0" u="none" strike="noStrike" kern="1200" cap="none" spc="0" normalizeH="0" baseline="0" noProof="0" smtClean="0">
                <a:ln>
                  <a:noFill/>
                </a:ln>
                <a:solidFill>
                  <a:prstClr val="black"/>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211881857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6/1/2022 6:19 AM</a:t>
            </a:fld>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274805680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a:t>It’s important to note that you should always have secured an unmanaged copy of the solution in addition to the managed copy.  The unmanaged is needed if you have to re-create the development environment in the future.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EEC488-DFA6-44D4-AFB0-C242488D84E3}" type="slidenum">
              <a:rPr kumimoji="0" lang="en-US" sz="1200" b="0" i="0" u="none" strike="noStrike" kern="1200" cap="none" spc="0" normalizeH="0" baseline="0" noProof="0" smtClean="0">
                <a:ln>
                  <a:noFill/>
                </a:ln>
                <a:solidFill>
                  <a:prstClr val="black"/>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259855420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a:t>https://github.com/WaelHamze/dyn365-ce-vsts-tasks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EEC488-DFA6-44D4-AFB0-C242488D84E3}" type="slidenum">
              <a:rPr kumimoji="0" lang="en-US" sz="1200" b="0" i="0" u="none" strike="noStrike" kern="1200" cap="none" spc="0" normalizeH="0" baseline="0" noProof="0" smtClean="0">
                <a:ln>
                  <a:noFill/>
                </a:ln>
                <a:solidFill>
                  <a:prstClr val="black"/>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277670895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a:t>More details here https://docs.microsoft.com/en-us/powerapps/maker/common-data-service/use-powerapps-checker </a:t>
            </a:r>
          </a:p>
          <a:p>
            <a:r>
              <a:rPr lang="en-US"/>
              <a:t>Makers should use Solution Checker to ensure their solution is ready for prime time</a:t>
            </a:r>
          </a:p>
          <a:p>
            <a:r>
              <a:rPr lang="en-US"/>
              <a:t>Administrators can check status of Solution Checker to ensure promoting solutions to productions that don’t have issues</a:t>
            </a:r>
          </a:p>
          <a:p>
            <a:r>
              <a:rPr lang="en-US"/>
              <a:t>Solution Health Hub is a model-driven app that allows creating, viewing and running health rules in an environment</a:t>
            </a:r>
          </a:p>
          <a:p>
            <a:r>
              <a:rPr lang="en-US"/>
              <a:t>Administrators can use and define Health Hub rules to ensure the solution is configured properly in the target environment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EEC488-DFA6-44D4-AFB0-C242488D84E3}" type="slidenum">
              <a:rPr kumimoji="0" lang="en-US" sz="1200" b="0" i="0" u="none" strike="noStrike" kern="1200" cap="none" spc="0" normalizeH="0" baseline="0" noProof="0" smtClean="0">
                <a:ln>
                  <a:noFill/>
                </a:ln>
                <a:solidFill>
                  <a:prstClr val="black"/>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262407027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a:t>More on Health Hub here - https://docs.microsoft.com/en-us/dynamics365/customer-engagement/admin/solution-health-hub</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EEC488-DFA6-44D4-AFB0-C242488D84E3}" type="slidenum">
              <a:rPr kumimoji="0" lang="en-US" sz="1200" b="0" i="0" u="none" strike="noStrike" kern="1200" cap="none" spc="0" normalizeH="0" baseline="0" noProof="0" smtClean="0">
                <a:ln>
                  <a:noFill/>
                </a:ln>
                <a:solidFill>
                  <a:prstClr val="black"/>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389118125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a:t>Environment variables are solution components</a:t>
            </a:r>
          </a:p>
          <a:p>
            <a:r>
              <a:rPr lang="en-US"/>
              <a:t>Upon import, portal will prompt that there are missing values and administrator can update</a:t>
            </a:r>
          </a:p>
          <a:p>
            <a:r>
              <a:rPr lang="en-US"/>
              <a:t>After initial update to change or see values admin goes to default solution and looks and/modifies the variable value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EEC488-DFA6-44D4-AFB0-C242488D84E3}" type="slidenum">
              <a:rPr kumimoji="0" lang="en-US" sz="1200" b="0" i="0" u="none" strike="noStrike" kern="1200" cap="none" spc="0" normalizeH="0" baseline="0" noProof="0" smtClean="0">
                <a:ln>
                  <a:noFill/>
                </a:ln>
                <a:solidFill>
                  <a:prstClr val="black"/>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31433303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Solutions are a container for everything in your app.  This doesn’t apply just to the components with Dynamics heritage.  In fact, in our example here we’ll be dealing with Canvas apps and flow. </a:t>
            </a:r>
          </a:p>
          <a:p>
            <a:endParaRPr lang="en-US" dirty="0"/>
          </a:p>
          <a:p>
            <a:r>
              <a:rPr lang="en-US" dirty="0"/>
              <a:t>So look at this dev environment.  There are a lot of components that make this solution work.  To often, when it’s time to deploy your application to test the developer will replicate their application by hand in Test, moving a banana here, a sock there.  Not only is this time consuming, it’s error prone.  It’s easy to get components out of sync (the wrong color sock?) and then test doesn’t reflect your actual work.</a:t>
            </a:r>
          </a:p>
          <a:p>
            <a:endParaRPr lang="en-US" dirty="0"/>
          </a:p>
          <a:p>
            <a:r>
              <a:rPr lang="en-US" dirty="0"/>
              <a:t>Solutions allow you to move an intact, known version of the application to a new environment.</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4F0E8ADD-5317-4C14-B1BC-530D7C569EEA}" type="datetime8">
              <a:rPr lang="en-US" smtClean="0"/>
              <a:t>6/1/2022 6:19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418706673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a:t>This diagram illustrates how environment variables can be used to tailor values for each environment</a:t>
            </a:r>
          </a:p>
          <a:p>
            <a:r>
              <a:rPr lang="en-US"/>
              <a:t>Note that you can provide a default value that is used if a current value is not specified in a particular environment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EEC488-DFA6-44D4-AFB0-C242488D84E3}" type="slidenum">
              <a:rPr kumimoji="0" lang="en-US" sz="1200" b="0" i="0" u="none" strike="noStrike" kern="1200" cap="none" spc="0" normalizeH="0" baseline="0" noProof="0" smtClean="0">
                <a:ln>
                  <a:noFill/>
                </a:ln>
                <a:solidFill>
                  <a:prstClr val="black"/>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311789460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dirty="0"/>
              <a:t>Both Office Group and Security Groups are supported – correct type must be chosen when configuring the </a:t>
            </a:r>
            <a:r>
              <a:rPr lang="en-US" dirty="0" err="1"/>
              <a:t>Dataverse</a:t>
            </a:r>
            <a:r>
              <a:rPr lang="en-US" dirty="0"/>
              <a:t> team</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EEC488-DFA6-44D4-AFB0-C242488D84E3}" type="slidenum">
              <a:rPr kumimoji="0" lang="en-US" sz="1200" b="0" i="0" u="none" strike="noStrike" kern="1200" cap="none" spc="0" normalizeH="0" baseline="0" noProof="0" smtClean="0">
                <a:ln>
                  <a:noFill/>
                </a:ln>
                <a:solidFill>
                  <a:prstClr val="black"/>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1910394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a:t>Security Roles used need to be configured to have Direct User privileges if users are to own records directly</a:t>
            </a:r>
          </a:p>
          <a:p>
            <a:pPr marL="0" indent="0">
              <a:buNone/>
            </a:pPr>
            <a:endParaRPr lang="en-US"/>
          </a:p>
          <a:p>
            <a:r>
              <a:rPr lang="en-US"/>
              <a:t>Team privileges only: User is granted these privileges as member of the team. For team members who do not have user privileges of their own, they can only create records with the team as the owner and they have access to records owned by the Team when Basic access level for Create and Read were given. </a:t>
            </a:r>
          </a:p>
          <a:p>
            <a:endParaRPr lang="en-US"/>
          </a:p>
          <a:p>
            <a:pPr marL="114300" marR="0" lvl="0" indent="-11430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a:t>Direct User privileges: User is granted these privileges directly when a security role is assigned to the user. User can create and has access to records created/owned by the user when Basic access level for Create and Read were given. </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EEC488-DFA6-44D4-AFB0-C242488D84E3}" type="slidenum">
              <a:rPr kumimoji="0" lang="en-US" sz="1200" b="0" i="0" u="none" strike="noStrike" kern="1200" cap="none" spc="0" normalizeH="0" baseline="0" noProof="0" smtClean="0">
                <a:ln>
                  <a:noFill/>
                </a:ln>
                <a:solidFill>
                  <a:prstClr val="black"/>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117651683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dirty="0"/>
              <a:t>Can share with a User directly or with a Azure AD Group</a:t>
            </a:r>
          </a:p>
          <a:p>
            <a:r>
              <a:rPr lang="en-US" dirty="0"/>
              <a:t>Must already have access to </a:t>
            </a:r>
            <a:r>
              <a:rPr lang="en-US" dirty="0" err="1"/>
              <a:t>Dataverse</a:t>
            </a:r>
            <a:r>
              <a:rPr lang="en-US" dirty="0"/>
              <a:t> Data via security role assignment to Azure AD Group or directly to the user</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EEC488-DFA6-44D4-AFB0-C242488D84E3}" type="slidenum">
              <a:rPr kumimoji="0" lang="en-US" sz="1200" b="0" i="0" u="none" strike="noStrike" kern="1200" cap="none" spc="0" normalizeH="0" baseline="0" noProof="0" smtClean="0">
                <a:ln>
                  <a:noFill/>
                </a:ln>
                <a:solidFill>
                  <a:prstClr val="black"/>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288637125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a:t>When configuring instant flows if you choose to use existing account it generally shouldn’t be an admin account otherwise it could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EEC488-DFA6-44D4-AFB0-C242488D84E3}" type="slidenum">
              <a:rPr kumimoji="0" lang="en-US" sz="1200" b="0" i="0" u="none" strike="noStrike" kern="1200" cap="none" spc="0" normalizeH="0" baseline="0" noProof="0" smtClean="0">
                <a:ln>
                  <a:noFill/>
                </a:ln>
                <a:solidFill>
                  <a:prstClr val="black"/>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279793316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EEC488-DFA6-44D4-AFB0-C242488D84E3}" type="slidenum">
              <a:rPr kumimoji="0" lang="en-US" sz="1200" b="0" i="0" u="none" strike="noStrike" kern="1200" cap="none" spc="0" normalizeH="0" baseline="0" noProof="0" smtClean="0">
                <a:ln>
                  <a:noFill/>
                </a:ln>
                <a:solidFill>
                  <a:prstClr val="black"/>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323701290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EEC488-DFA6-44D4-AFB0-C242488D84E3}" type="slidenum">
              <a:rPr kumimoji="0" lang="en-US" sz="1200" b="0" i="0" u="none" strike="noStrike" kern="1200" cap="none" spc="0" normalizeH="0" baseline="0" noProof="0" smtClean="0">
                <a:ln>
                  <a:noFill/>
                </a:ln>
                <a:solidFill>
                  <a:prstClr val="black"/>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168412189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1000" b="1" kern="1200">
                <a:solidFill>
                  <a:schemeClr val="tx1"/>
                </a:solidFill>
                <a:latin typeface="Segoe UI" pitchFamily="34" charset="0"/>
                <a:ea typeface="+mn-ea"/>
                <a:cs typeface="+mn-cs"/>
              </a:rPr>
              <a:t>This slide is required. </a:t>
            </a:r>
            <a:r>
              <a:rPr lang="en-US" sz="1000" b="1" u="sng" kern="1200">
                <a:solidFill>
                  <a:schemeClr val="tx1"/>
                </a:solidFill>
                <a:latin typeface="Segoe UI" pitchFamily="34" charset="0"/>
                <a:ea typeface="+mn-ea"/>
                <a:cs typeface="+mn-cs"/>
              </a:rPr>
              <a:t>Do NOT delete</a:t>
            </a:r>
            <a:r>
              <a:rPr lang="en-US" sz="1000" b="1" kern="1200">
                <a:solidFill>
                  <a:schemeClr val="tx1"/>
                </a:solidFill>
                <a:latin typeface="Segoe UI" pitchFamily="34" charset="0"/>
                <a:ea typeface="+mn-ea"/>
                <a:cs typeface="+mn-cs"/>
              </a:rPr>
              <a:t>. This slide is</a:t>
            </a:r>
            <a:r>
              <a:rPr lang="en-US" sz="1000" b="1" kern="1200" baseline="0">
                <a:solidFill>
                  <a:schemeClr val="tx1"/>
                </a:solidFill>
                <a:latin typeface="Segoe UI" pitchFamily="34" charset="0"/>
                <a:ea typeface="+mn-ea"/>
                <a:cs typeface="+mn-cs"/>
              </a:rPr>
              <a:t> recommended as a final slide to recap additional resources.</a:t>
            </a:r>
            <a:endParaRPr lang="en-US" sz="1000" b="0" kern="1200" baseline="0">
              <a:solidFill>
                <a:schemeClr val="tx1"/>
              </a:solidFill>
              <a:latin typeface="Segoe UI" pitchFamily="34" charset="0"/>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a:latin typeface="Segoe"/>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a:latin typeface="Segoe"/>
              </a:rPr>
              <a:t>Use this slide to share additional available content that attendees can leverage after the event. In this section you can call out whitepapers, websites, communities, etc. that might be useful for the learner. </a:t>
            </a:r>
          </a:p>
          <a:p>
            <a:endParaRPr lang="en-US" sz="900"/>
          </a:p>
        </p:txBody>
      </p:sp>
      <p:sp>
        <p:nvSpPr>
          <p:cNvPr id="5" name="Date Placeholder 4"/>
          <p:cNvSpPr>
            <a:spLocks noGrp="1"/>
          </p:cNvSpPr>
          <p:nvPr>
            <p:ph type="dt"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F22B3E36-5CE0-4CB7-82DE-38A88C71BFA8}"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6/1/2022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b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8" name="Header Placeholder 7"/>
          <p:cNvSpPr>
            <a:spLocks noGrp="1"/>
          </p:cNvSpPr>
          <p:nvPr>
            <p:ph type="hdr" sz="quarter" idx="13"/>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Tech Ready 15</a:t>
            </a:r>
          </a:p>
        </p:txBody>
      </p:sp>
    </p:spTree>
    <p:extLst>
      <p:ext uri="{BB962C8B-B14F-4D97-AF65-F5344CB8AC3E}">
        <p14:creationId xmlns:p14="http://schemas.microsoft.com/office/powerpoint/2010/main" val="204964574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1000" b="1" kern="1200">
                <a:solidFill>
                  <a:schemeClr val="tx1"/>
                </a:solidFill>
                <a:latin typeface="Segoe UI" pitchFamily="34" charset="0"/>
                <a:ea typeface="+mn-ea"/>
                <a:cs typeface="+mn-cs"/>
              </a:rPr>
              <a:t>This slide is required. </a:t>
            </a:r>
            <a:r>
              <a:rPr lang="en-US" sz="1000" b="1" u="sng" kern="1200">
                <a:solidFill>
                  <a:schemeClr val="tx1"/>
                </a:solidFill>
                <a:latin typeface="Segoe UI" pitchFamily="34" charset="0"/>
                <a:ea typeface="+mn-ea"/>
                <a:cs typeface="+mn-cs"/>
              </a:rPr>
              <a:t>Do NOT delete</a:t>
            </a:r>
            <a:r>
              <a:rPr lang="en-US" sz="1000" b="1" kern="1200">
                <a:solidFill>
                  <a:schemeClr val="tx1"/>
                </a:solidFill>
                <a:latin typeface="Segoe UI" pitchFamily="34" charset="0"/>
                <a:ea typeface="+mn-ea"/>
                <a:cs typeface="+mn-cs"/>
              </a:rPr>
              <a:t>. This slide is</a:t>
            </a:r>
            <a:r>
              <a:rPr lang="en-US" sz="1000" b="1" kern="1200" baseline="0">
                <a:solidFill>
                  <a:schemeClr val="tx1"/>
                </a:solidFill>
                <a:latin typeface="Segoe UI" pitchFamily="34" charset="0"/>
                <a:ea typeface="+mn-ea"/>
                <a:cs typeface="+mn-cs"/>
              </a:rPr>
              <a:t> recommended as a final slide to recap additional resources.</a:t>
            </a:r>
            <a:endParaRPr lang="en-US" sz="1000" b="0" kern="1200" baseline="0">
              <a:solidFill>
                <a:schemeClr val="tx1"/>
              </a:solidFill>
              <a:latin typeface="Segoe UI" pitchFamily="34" charset="0"/>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a:latin typeface="Segoe"/>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a:latin typeface="Segoe"/>
              </a:rPr>
              <a:t>Use this slide to share additional available content that attendees can leverage after the event. In this section you can call out whitepapers, websites, communities, etc. that might be useful for the learner. </a:t>
            </a:r>
          </a:p>
          <a:p>
            <a:endParaRPr lang="en-US" sz="900"/>
          </a:p>
        </p:txBody>
      </p:sp>
      <p:sp>
        <p:nvSpPr>
          <p:cNvPr id="5" name="Date Placeholder 4"/>
          <p:cNvSpPr>
            <a:spLocks noGrp="1"/>
          </p:cNvSpPr>
          <p:nvPr>
            <p:ph type="dt"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F22B3E36-5CE0-4CB7-82DE-38A88C71BFA8}"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6/1/2022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b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8" name="Header Placeholder 7"/>
          <p:cNvSpPr>
            <a:spLocks noGrp="1"/>
          </p:cNvSpPr>
          <p:nvPr>
            <p:ph type="hdr" sz="quarter" idx="13"/>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Tech Ready 15</a:t>
            </a:r>
          </a:p>
        </p:txBody>
      </p:sp>
    </p:spTree>
    <p:extLst>
      <p:ext uri="{BB962C8B-B14F-4D97-AF65-F5344CB8AC3E}">
        <p14:creationId xmlns:p14="http://schemas.microsoft.com/office/powerpoint/2010/main" val="311000691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1000" b="1" kern="1200">
                <a:solidFill>
                  <a:schemeClr val="tx1"/>
                </a:solidFill>
                <a:latin typeface="Segoe UI" pitchFamily="34" charset="0"/>
                <a:ea typeface="+mn-ea"/>
                <a:cs typeface="+mn-cs"/>
              </a:rPr>
              <a:t>This slide is required. </a:t>
            </a:r>
            <a:r>
              <a:rPr lang="en-US" sz="1000" b="1" u="sng" kern="1200">
                <a:solidFill>
                  <a:schemeClr val="tx1"/>
                </a:solidFill>
                <a:latin typeface="Segoe UI" pitchFamily="34" charset="0"/>
                <a:ea typeface="+mn-ea"/>
                <a:cs typeface="+mn-cs"/>
              </a:rPr>
              <a:t>Do NOT delete</a:t>
            </a:r>
            <a:r>
              <a:rPr lang="en-US" sz="1000" b="1" kern="1200">
                <a:solidFill>
                  <a:schemeClr val="tx1"/>
                </a:solidFill>
                <a:latin typeface="Segoe UI" pitchFamily="34" charset="0"/>
                <a:ea typeface="+mn-ea"/>
                <a:cs typeface="+mn-cs"/>
              </a:rPr>
              <a:t>. This slide is</a:t>
            </a:r>
            <a:r>
              <a:rPr lang="en-US" sz="1000" b="1" kern="1200" baseline="0">
                <a:solidFill>
                  <a:schemeClr val="tx1"/>
                </a:solidFill>
                <a:latin typeface="Segoe UI" pitchFamily="34" charset="0"/>
                <a:ea typeface="+mn-ea"/>
                <a:cs typeface="+mn-cs"/>
              </a:rPr>
              <a:t> recommended as a final slide to recap additional resources.</a:t>
            </a:r>
            <a:endParaRPr lang="en-US" sz="1000" b="0" kern="1200" baseline="0">
              <a:solidFill>
                <a:schemeClr val="tx1"/>
              </a:solidFill>
              <a:latin typeface="Segoe UI" pitchFamily="34" charset="0"/>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a:latin typeface="Segoe"/>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a:latin typeface="Segoe"/>
              </a:rPr>
              <a:t>Use this slide to share additional available content that attendees can leverage after the event. In this section you can call out whitepapers, websites, communities, etc. that might be useful for the learner. </a:t>
            </a:r>
          </a:p>
          <a:p>
            <a:endParaRPr lang="en-US" sz="900"/>
          </a:p>
        </p:txBody>
      </p:sp>
      <p:sp>
        <p:nvSpPr>
          <p:cNvPr id="5" name="Date Placeholder 4"/>
          <p:cNvSpPr>
            <a:spLocks noGrp="1"/>
          </p:cNvSpPr>
          <p:nvPr>
            <p:ph type="dt"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F22B3E36-5CE0-4CB7-82DE-38A88C71BFA8}"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6/1/2022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b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8" name="Header Placeholder 7"/>
          <p:cNvSpPr>
            <a:spLocks noGrp="1"/>
          </p:cNvSpPr>
          <p:nvPr>
            <p:ph type="hdr" sz="quarter" idx="13"/>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Tech Ready 15</a:t>
            </a:r>
          </a:p>
        </p:txBody>
      </p:sp>
    </p:spTree>
    <p:extLst>
      <p:ext uri="{BB962C8B-B14F-4D97-AF65-F5344CB8AC3E}">
        <p14:creationId xmlns:p14="http://schemas.microsoft.com/office/powerpoint/2010/main" val="18337738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Solutions help remedy this.  So you don’t have to answer like “Is the code broken or the environment” (I had one customer where we spent more time troubleshooting their test environment than we did on development).  Or: “was the environment already sick before I deployed”.  Or am I missing a component, or is a component out of date.</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4F0E8ADD-5317-4C14-B1BC-530D7C569EEA}" type="datetime8">
              <a:rPr lang="en-US" smtClean="0"/>
              <a:t>6/1/2022 6:19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33571434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use solutions to transfer configurations between environments.  E.g. DEV/TEST/PROD or into source control.</a:t>
            </a:r>
          </a:p>
          <a:p>
            <a:r>
              <a:rPr lang="en-US" dirty="0"/>
              <a:t>The solution itself is a map or pointer back to components in your system.  It could be anything here.  Nearly everything in Power Platform can be added to solution.</a:t>
            </a:r>
          </a:p>
          <a:p>
            <a:endParaRPr lang="en-US" dirty="0"/>
          </a:p>
          <a:p>
            <a:r>
              <a:rPr lang="en-US" dirty="0"/>
              <a:t>Solutions are owned by publishers.  Publishers define the ownership of the component when it’s brought into a new system.  Publishers control the ability to extend the component or lock it down.</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4F0E8ADD-5317-4C14-B1BC-530D7C569EEA}" type="datetime8">
              <a:rPr lang="en-US" smtClean="0"/>
              <a:t>6/1/2022 6:19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40768495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rPr>
              <a:t>Every solution has a publisher. The default solution has a publisher named “Default Publisher for &lt;your organization name&gt;”.</a:t>
            </a:r>
          </a:p>
          <a:p>
            <a:endParaRPr lang="en-US" dirty="0">
              <a:effectLst/>
            </a:endParaRPr>
          </a:p>
          <a:p>
            <a:r>
              <a:rPr lang="en-US" dirty="0">
                <a:effectLst/>
              </a:rPr>
              <a:t>The publisher record contains a Prefix value.  When you create new solution components, this prefix will be appended to the name. This is a quick way that allows people to understand what solution the components are part of.  Having the same publisher makes it possible for you to move components between solutions as your application scope evolves.</a:t>
            </a:r>
          </a:p>
          <a:p>
            <a:endParaRPr lang="en-US" dirty="0">
              <a:effectLst/>
            </a:endParaRPr>
          </a:p>
          <a:p>
            <a:r>
              <a:rPr lang="en-US" dirty="0">
                <a:effectLst/>
              </a:rPr>
              <a:t>Before you start customizing the system we recommend that you create a new publisher</a:t>
            </a:r>
          </a:p>
          <a:p>
            <a:r>
              <a:rPr lang="en-US" dirty="0">
                <a:effectLst/>
              </a:rPr>
              <a:t>When you change the value, make sure to tab to the next field. The </a:t>
            </a:r>
            <a:r>
              <a:rPr lang="en-US" b="1" dirty="0">
                <a:effectLst/>
              </a:rPr>
              <a:t>Option Value Prefix</a:t>
            </a:r>
            <a:r>
              <a:rPr lang="en-US" dirty="0">
                <a:effectLst/>
              </a:rPr>
              <a:t> will automatically generate a number based on the customization prefix. This number is used when you add options to option sets and provides an indicator of which solution was used to add the option.</a:t>
            </a:r>
          </a:p>
          <a:p>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https://technet.microsoft.com/en-us/library/dn531193.aspx#BKMK_SolutionPublisher</a:t>
            </a:r>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4F0E8ADD-5317-4C14-B1BC-530D7C569EEA}"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6/1/2022 6:19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927187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Unmanaged solutions should be considered the same as source code. The contents of unmanaged solutions should be stored in source control the same way code would. </a:t>
            </a:r>
          </a:p>
          <a:p>
            <a:endParaRPr lang="en-US" dirty="0"/>
          </a:p>
          <a:p>
            <a:r>
              <a:rPr lang="en-US" dirty="0"/>
              <a:t>Managed solutions are used to deploy your application to test, prod or a customer environment.  Like an assembly or executable, Managed solutions should be generated form source control by a build server.</a:t>
            </a:r>
          </a:p>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4F0E8ADD-5317-4C14-B1BC-530D7C569EEA}"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6/1/2022 6:19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337714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882" kern="1200" dirty="0">
                <a:solidFill>
                  <a:schemeClr val="tx1"/>
                </a:solidFill>
                <a:effectLst/>
                <a:latin typeface="Segoe UI Light" pitchFamily="34" charset="0"/>
                <a:ea typeface="+mn-ea"/>
                <a:cs typeface="+mn-cs"/>
              </a:rPr>
              <a:t>The </a:t>
            </a:r>
            <a:r>
              <a:rPr lang="en-US" sz="882" b="1" kern="1200" dirty="0">
                <a:solidFill>
                  <a:schemeClr val="tx1"/>
                </a:solidFill>
                <a:effectLst/>
                <a:latin typeface="Segoe UI Light" pitchFamily="34" charset="0"/>
                <a:ea typeface="+mn-ea"/>
                <a:cs typeface="+mn-cs"/>
              </a:rPr>
              <a:t>Default Solution</a:t>
            </a:r>
            <a:r>
              <a:rPr lang="en-US" sz="882" kern="1200" dirty="0">
                <a:solidFill>
                  <a:schemeClr val="tx1"/>
                </a:solidFill>
                <a:effectLst/>
                <a:latin typeface="Segoe UI Light" pitchFamily="34" charset="0"/>
                <a:ea typeface="+mn-ea"/>
                <a:cs typeface="+mn-cs"/>
              </a:rPr>
              <a:t> is automatically provided for new environments and contains a list of all the components in the system.  Generally, you will not be working and making changes in the default solution, but it is useful to see all components in one place. For example, before adding any custom components in an environment, the default solution has over 1,000 components supporting the base system components.</a:t>
            </a:r>
            <a:br>
              <a:rPr lang="en-US" sz="882" kern="1200" dirty="0">
                <a:solidFill>
                  <a:schemeClr val="tx1"/>
                </a:solidFill>
                <a:effectLst/>
                <a:latin typeface="Segoe UI Light" pitchFamily="34" charset="0"/>
                <a:ea typeface="+mn-ea"/>
                <a:cs typeface="+mn-cs"/>
              </a:rPr>
            </a:br>
            <a:endParaRPr lang="en-US" sz="882" kern="1200" dirty="0">
              <a:solidFill>
                <a:schemeClr val="tx1"/>
              </a:solidFill>
              <a:effectLst/>
              <a:latin typeface="Segoe UI Light" pitchFamily="34" charset="0"/>
              <a:ea typeface="+mn-ea"/>
              <a:cs typeface="+mn-cs"/>
            </a:endParaRPr>
          </a:p>
          <a:p>
            <a:r>
              <a:rPr lang="en-US" sz="882" kern="1200" dirty="0">
                <a:solidFill>
                  <a:schemeClr val="tx1"/>
                </a:solidFill>
                <a:effectLst/>
                <a:latin typeface="Segoe UI Light" pitchFamily="34" charset="0"/>
                <a:ea typeface="+mn-ea"/>
                <a:cs typeface="+mn-cs"/>
              </a:rPr>
              <a:t>The </a:t>
            </a:r>
            <a:r>
              <a:rPr lang="en-US" sz="882" b="1" kern="1200" dirty="0">
                <a:solidFill>
                  <a:schemeClr val="tx1"/>
                </a:solidFill>
                <a:effectLst/>
                <a:latin typeface="Segoe UI Light" pitchFamily="34" charset="0"/>
                <a:ea typeface="+mn-ea"/>
                <a:cs typeface="+mn-cs"/>
              </a:rPr>
              <a:t>Common Data Service Default Solution</a:t>
            </a:r>
            <a:r>
              <a:rPr lang="en-US" sz="882" kern="1200" dirty="0">
                <a:solidFill>
                  <a:schemeClr val="tx1"/>
                </a:solidFill>
                <a:effectLst/>
                <a:latin typeface="Segoe UI Light" pitchFamily="34" charset="0"/>
                <a:ea typeface="+mn-ea"/>
                <a:cs typeface="+mn-cs"/>
              </a:rPr>
              <a:t> is also automatically created in new environments but is created empty (without components).  When you make changes from the PowerApps Maker portal this is the solution that will contain any of those changes by default</a:t>
            </a:r>
          </a:p>
          <a:p>
            <a:endParaRPr lang="en-US" sz="882" kern="1200" dirty="0">
              <a:solidFill>
                <a:schemeClr val="tx1"/>
              </a:solidFill>
              <a:effectLst/>
              <a:latin typeface="Segoe UI Light" pitchFamily="34" charset="0"/>
              <a:ea typeface="+mn-ea"/>
              <a:cs typeface="+mn-cs"/>
            </a:endParaRPr>
          </a:p>
          <a:p>
            <a:r>
              <a:rPr lang="en-US" sz="882" kern="1200" dirty="0">
                <a:solidFill>
                  <a:schemeClr val="tx1"/>
                </a:solidFill>
                <a:effectLst/>
                <a:latin typeface="Segoe UI Light" pitchFamily="34" charset="0"/>
                <a:ea typeface="+mn-ea"/>
                <a:cs typeface="+mn-cs"/>
              </a:rPr>
              <a:t>Creating a custom solution like Contoso Asset Management is always the recommended approach </a:t>
            </a: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6/1/2022 6:19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10</a:t>
            </a:fld>
            <a:endParaRPr lang="en-US"/>
          </a:p>
        </p:txBody>
      </p:sp>
    </p:spTree>
    <p:extLst>
      <p:ext uri="{BB962C8B-B14F-4D97-AF65-F5344CB8AC3E}">
        <p14:creationId xmlns:p14="http://schemas.microsoft.com/office/powerpoint/2010/main" val="36487520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"When making changes or creating new components you should always start from within the custom solution you created for your project."</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6/1/2022 6:19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13196433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1.emf"/><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1.emf"/><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1.emf"/><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emf"/><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7.jpe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90" y="3029995"/>
            <a:ext cx="9630389" cy="1793104"/>
          </a:xfrm>
          <a:noFill/>
        </p:spPr>
        <p:txBody>
          <a:bodyPr lIns="0" tIns="0" rIns="0" bIns="182880" anchor="b" anchorCtr="0"/>
          <a:lstStyle>
            <a:lvl1pPr>
              <a:defRPr sz="4705" strike="noStrike" spc="-49" baseline="0">
                <a:gradFill>
                  <a:gsLst>
                    <a:gs pos="0">
                      <a:srgbClr val="002050"/>
                    </a:gs>
                    <a:gs pos="100000">
                      <a:srgbClr val="002050"/>
                    </a:gs>
                  </a:gsLst>
                  <a:lin ang="5400000" scaled="1"/>
                </a:gradFill>
              </a:defRPr>
            </a:lvl1pPr>
          </a:lstStyle>
          <a:p>
            <a:r>
              <a:rPr lang="en-US"/>
              <a:t>Microsoft 365</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1" y="4847661"/>
            <a:ext cx="9602819" cy="727892"/>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spTree>
    <p:extLst>
      <p:ext uri="{BB962C8B-B14F-4D97-AF65-F5344CB8AC3E}">
        <p14:creationId xmlns:p14="http://schemas.microsoft.com/office/powerpoint/2010/main" val="8489217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Left  HC Slide text ">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455996" y="3315374"/>
            <a:ext cx="4758211" cy="603539"/>
          </a:xfrm>
        </p:spPr>
        <p:txBody>
          <a:bodyPr wrap="square" lIns="0" tIns="0" rIns="0" bIns="0">
            <a:spAutoFit/>
          </a:bodyPr>
          <a:lstStyle>
            <a:lvl1pPr marL="0" indent="0">
              <a:lnSpc>
                <a:spcPts val="2353"/>
              </a:lnSpc>
              <a:buNone/>
              <a:defRPr sz="1961" b="0" i="0">
                <a:gradFill>
                  <a:gsLst>
                    <a:gs pos="0">
                      <a:schemeClr val="tx1"/>
                    </a:gs>
                    <a:gs pos="100000">
                      <a:schemeClr val="tx1"/>
                    </a:gs>
                  </a:gsLst>
                  <a:lin ang="5400000" scaled="1"/>
                </a:gradFill>
                <a:latin typeface="+mn-lt"/>
              </a:defRPr>
            </a:lvl1pPr>
            <a:lvl2pPr marL="224092" indent="0">
              <a:buNone/>
              <a:defRPr/>
            </a:lvl2pPr>
            <a:lvl3pPr marL="448182" indent="0">
              <a:buNone/>
              <a:defRPr/>
            </a:lvl3pPr>
            <a:lvl4pPr marL="672274" indent="0">
              <a:buNone/>
              <a:defRPr/>
            </a:lvl4pPr>
            <a:lvl5pPr marL="896364" indent="0">
              <a:buNone/>
              <a:defRPr/>
            </a:lvl5pPr>
          </a:lstStyle>
          <a:p>
            <a:pPr lvl="0"/>
            <a:r>
              <a:rPr lang="pt-BR"/>
              <a:t>Large subhead Segoe UI Regular 20/24. Em volor resequaectur.</a:t>
            </a:r>
            <a:endParaRPr lang="en-US"/>
          </a:p>
        </p:txBody>
      </p:sp>
      <p:sp>
        <p:nvSpPr>
          <p:cNvPr id="13" name="Footer Placeholder 14">
            <a:extLst>
              <a:ext uri="{FF2B5EF4-FFF2-40B4-BE49-F238E27FC236}">
                <a16:creationId xmlns:a16="http://schemas.microsoft.com/office/drawing/2014/main" id="{B9AEC771-481D-4FF6-AD08-FD4DD79D2C30}"/>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7">
                <a:gradFill>
                  <a:gsLst>
                    <a:gs pos="0">
                      <a:schemeClr val="bg1">
                        <a:lumMod val="50000"/>
                      </a:schemeClr>
                    </a:gs>
                    <a:gs pos="100000">
                      <a:schemeClr val="bg1">
                        <a:lumMod val="50000"/>
                      </a:schemeClr>
                    </a:gs>
                  </a:gsLst>
                  <a:lin ang="5400000" scaled="1"/>
                </a:gradFill>
              </a:defRPr>
            </a:lvl1pPr>
          </a:lstStyle>
          <a:p>
            <a:r>
              <a:rPr lang="en-US" dirty="0"/>
              <a:t>© Microsoft Corporation                                                                                  								</a:t>
            </a:r>
          </a:p>
        </p:txBody>
      </p:sp>
      <p:sp>
        <p:nvSpPr>
          <p:cNvPr id="3" name="Title 2">
            <a:extLst>
              <a:ext uri="{FF2B5EF4-FFF2-40B4-BE49-F238E27FC236}">
                <a16:creationId xmlns:a16="http://schemas.microsoft.com/office/drawing/2014/main" id="{16B2A466-678A-40CA-85B2-0DDB939F3A58}"/>
              </a:ext>
            </a:extLst>
          </p:cNvPr>
          <p:cNvSpPr>
            <a:spLocks noGrp="1"/>
          </p:cNvSpPr>
          <p:nvPr>
            <p:ph type="title"/>
          </p:nvPr>
        </p:nvSpPr>
        <p:spPr>
          <a:xfrm>
            <a:off x="455995" y="2356563"/>
            <a:ext cx="4758211" cy="813819"/>
          </a:xfrm>
        </p:spPr>
        <p:txBody>
          <a:bodyPr/>
          <a:lstStyle>
            <a:lvl1pPr>
              <a:defRPr>
                <a:gradFill>
                  <a:gsLst>
                    <a:gs pos="0">
                      <a:schemeClr val="tx1"/>
                    </a:gs>
                    <a:gs pos="100000">
                      <a:schemeClr val="tx1"/>
                    </a:gs>
                  </a:gsLst>
                  <a:lin ang="5400000" scaled="1"/>
                </a:gradFill>
              </a:defRPr>
            </a:lvl1pPr>
          </a:lstStyle>
          <a:p>
            <a:r>
              <a:rPr lang="en-US" dirty="0"/>
              <a:t>Click to edit Master title style</a:t>
            </a:r>
          </a:p>
        </p:txBody>
      </p:sp>
    </p:spTree>
    <p:extLst>
      <p:ext uri="{BB962C8B-B14F-4D97-AF65-F5344CB8AC3E}">
        <p14:creationId xmlns:p14="http://schemas.microsoft.com/office/powerpoint/2010/main" val="2364650529"/>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776FAD3-A37A-4F00-8B71-227C168840A1}"/>
              </a:ext>
            </a:extLst>
          </p:cNvPr>
          <p:cNvSpPr>
            <a:spLocks noGrp="1"/>
          </p:cNvSpPr>
          <p:nvPr>
            <p:ph type="dt" sz="half" idx="10"/>
          </p:nvPr>
        </p:nvSpPr>
        <p:spPr/>
        <p:txBody>
          <a:bodyPr/>
          <a:lstStyle/>
          <a:p>
            <a:fld id="{90E99BAA-76ED-4E19-8942-5BA92B74BD17}" type="datetimeFigureOut">
              <a:rPr lang="en-US" smtClean="0"/>
              <a:t>6/1/2022</a:t>
            </a:fld>
            <a:endParaRPr lang="en-US"/>
          </a:p>
        </p:txBody>
      </p:sp>
      <p:sp>
        <p:nvSpPr>
          <p:cNvPr id="3" name="Footer Placeholder 2">
            <a:extLst>
              <a:ext uri="{FF2B5EF4-FFF2-40B4-BE49-F238E27FC236}">
                <a16:creationId xmlns:a16="http://schemas.microsoft.com/office/drawing/2014/main" id="{193B6E30-6311-4E36-8AD2-7060F2868D0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ED02C06-F47D-4504-ABDB-95E759391A91}"/>
              </a:ext>
            </a:extLst>
          </p:cNvPr>
          <p:cNvSpPr>
            <a:spLocks noGrp="1"/>
          </p:cNvSpPr>
          <p:nvPr>
            <p:ph type="sldNum" sz="quarter" idx="12"/>
          </p:nvPr>
        </p:nvSpPr>
        <p:spPr/>
        <p:txBody>
          <a:bodyPr/>
          <a:lstStyle/>
          <a:p>
            <a:fld id="{CB53C094-682A-4C9B-B1B2-CA2E0C5041D7}" type="slidenum">
              <a:rPr lang="en-US" smtClean="0"/>
              <a:t>‹#›</a:t>
            </a:fld>
            <a:endParaRPr lang="en-US"/>
          </a:p>
        </p:txBody>
      </p:sp>
    </p:spTree>
    <p:extLst>
      <p:ext uri="{BB962C8B-B14F-4D97-AF65-F5344CB8AC3E}">
        <p14:creationId xmlns:p14="http://schemas.microsoft.com/office/powerpoint/2010/main" val="2545422234"/>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C54B64-EEA1-4D09-B48D-11D6D04885C5}"/>
              </a:ext>
            </a:extLst>
          </p:cNvPr>
          <p:cNvSpPr>
            <a:spLocks noGrp="1"/>
          </p:cNvSpPr>
          <p:nvPr>
            <p:ph type="title"/>
          </p:nvPr>
        </p:nvSpPr>
        <p:spPr>
          <a:xfrm>
            <a:off x="839789"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D2BC08F-47BA-4820-BBC7-5F6817E2BF41}"/>
              </a:ext>
            </a:extLst>
          </p:cNvPr>
          <p:cNvSpPr>
            <a:spLocks noGrp="1"/>
          </p:cNvSpPr>
          <p:nvPr>
            <p:ph idx="1"/>
          </p:nvPr>
        </p:nvSpPr>
        <p:spPr>
          <a:xfrm>
            <a:off x="5183188"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80CEF29-11A1-46E0-AF6E-6F6AE1D36FF8}"/>
              </a:ext>
            </a:extLst>
          </p:cNvPr>
          <p:cNvSpPr>
            <a:spLocks noGrp="1"/>
          </p:cNvSpPr>
          <p:nvPr>
            <p:ph type="body" sz="half" idx="2"/>
          </p:nvPr>
        </p:nvSpPr>
        <p:spPr>
          <a:xfrm>
            <a:off x="839789" y="2057400"/>
            <a:ext cx="3932237" cy="3811588"/>
          </a:xfrm>
        </p:spPr>
        <p:txBody>
          <a:bodyPr/>
          <a:lstStyle>
            <a:lvl1pPr marL="0" indent="0">
              <a:buNone/>
              <a:defRPr sz="1600"/>
            </a:lvl1pPr>
            <a:lvl2pPr marL="457205" indent="0">
              <a:buNone/>
              <a:defRPr sz="1400"/>
            </a:lvl2pPr>
            <a:lvl3pPr marL="914411" indent="0">
              <a:buNone/>
              <a:defRPr sz="1200"/>
            </a:lvl3pPr>
            <a:lvl4pPr marL="1371617" indent="0">
              <a:buNone/>
              <a:defRPr sz="1000"/>
            </a:lvl4pPr>
            <a:lvl5pPr marL="1828822" indent="0">
              <a:buNone/>
              <a:defRPr sz="1000"/>
            </a:lvl5pPr>
            <a:lvl6pPr marL="2286027" indent="0">
              <a:buNone/>
              <a:defRPr sz="1000"/>
            </a:lvl6pPr>
            <a:lvl7pPr marL="2743233" indent="0">
              <a:buNone/>
              <a:defRPr sz="1000"/>
            </a:lvl7pPr>
            <a:lvl8pPr marL="3200438" indent="0">
              <a:buNone/>
              <a:defRPr sz="1000"/>
            </a:lvl8pPr>
            <a:lvl9pPr marL="3657643"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12D7968-79C3-4597-B029-9E0C1094BE39}"/>
              </a:ext>
            </a:extLst>
          </p:cNvPr>
          <p:cNvSpPr>
            <a:spLocks noGrp="1"/>
          </p:cNvSpPr>
          <p:nvPr>
            <p:ph type="dt" sz="half" idx="10"/>
          </p:nvPr>
        </p:nvSpPr>
        <p:spPr/>
        <p:txBody>
          <a:bodyPr/>
          <a:lstStyle/>
          <a:p>
            <a:fld id="{90E99BAA-76ED-4E19-8942-5BA92B74BD17}" type="datetimeFigureOut">
              <a:rPr lang="en-US" smtClean="0"/>
              <a:t>6/1/2022</a:t>
            </a:fld>
            <a:endParaRPr lang="en-US"/>
          </a:p>
        </p:txBody>
      </p:sp>
      <p:sp>
        <p:nvSpPr>
          <p:cNvPr id="6" name="Footer Placeholder 5">
            <a:extLst>
              <a:ext uri="{FF2B5EF4-FFF2-40B4-BE49-F238E27FC236}">
                <a16:creationId xmlns:a16="http://schemas.microsoft.com/office/drawing/2014/main" id="{5342F97F-2831-46DA-8615-D0434E170BF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E09782B-DA34-4C10-BCE8-99945E37E114}"/>
              </a:ext>
            </a:extLst>
          </p:cNvPr>
          <p:cNvSpPr>
            <a:spLocks noGrp="1"/>
          </p:cNvSpPr>
          <p:nvPr>
            <p:ph type="sldNum" sz="quarter" idx="12"/>
          </p:nvPr>
        </p:nvSpPr>
        <p:spPr/>
        <p:txBody>
          <a:bodyPr/>
          <a:lstStyle/>
          <a:p>
            <a:fld id="{CB53C094-682A-4C9B-B1B2-CA2E0C5041D7}" type="slidenum">
              <a:rPr lang="en-US" smtClean="0"/>
              <a:t>‹#›</a:t>
            </a:fld>
            <a:endParaRPr lang="en-US"/>
          </a:p>
        </p:txBody>
      </p:sp>
    </p:spTree>
    <p:extLst>
      <p:ext uri="{BB962C8B-B14F-4D97-AF65-F5344CB8AC3E}">
        <p14:creationId xmlns:p14="http://schemas.microsoft.com/office/powerpoint/2010/main" val="1271421533"/>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C2042-695E-49D3-84A0-0EE7CA4C5A87}"/>
              </a:ext>
            </a:extLst>
          </p:cNvPr>
          <p:cNvSpPr>
            <a:spLocks noGrp="1"/>
          </p:cNvSpPr>
          <p:nvPr>
            <p:ph type="title"/>
          </p:nvPr>
        </p:nvSpPr>
        <p:spPr>
          <a:xfrm>
            <a:off x="839789"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085D764-217E-4BD2-9829-5B06A0792AC1}"/>
              </a:ext>
            </a:extLst>
          </p:cNvPr>
          <p:cNvSpPr>
            <a:spLocks noGrp="1"/>
          </p:cNvSpPr>
          <p:nvPr>
            <p:ph type="pic" idx="1"/>
          </p:nvPr>
        </p:nvSpPr>
        <p:spPr>
          <a:xfrm>
            <a:off x="5183188" y="987426"/>
            <a:ext cx="6172200" cy="4873625"/>
          </a:xfrm>
        </p:spPr>
        <p:txBody>
          <a:bodyPr/>
          <a:lstStyle>
            <a:lvl1pPr marL="0" indent="0">
              <a:buNone/>
              <a:defRPr sz="3200"/>
            </a:lvl1pPr>
            <a:lvl2pPr marL="457205" indent="0">
              <a:buNone/>
              <a:defRPr sz="2800"/>
            </a:lvl2pPr>
            <a:lvl3pPr marL="914411" indent="0">
              <a:buNone/>
              <a:defRPr sz="2400"/>
            </a:lvl3pPr>
            <a:lvl4pPr marL="1371617" indent="0">
              <a:buNone/>
              <a:defRPr sz="2000"/>
            </a:lvl4pPr>
            <a:lvl5pPr marL="1828822" indent="0">
              <a:buNone/>
              <a:defRPr sz="2000"/>
            </a:lvl5pPr>
            <a:lvl6pPr marL="2286027" indent="0">
              <a:buNone/>
              <a:defRPr sz="2000"/>
            </a:lvl6pPr>
            <a:lvl7pPr marL="2743233" indent="0">
              <a:buNone/>
              <a:defRPr sz="2000"/>
            </a:lvl7pPr>
            <a:lvl8pPr marL="3200438" indent="0">
              <a:buNone/>
              <a:defRPr sz="2000"/>
            </a:lvl8pPr>
            <a:lvl9pPr marL="3657643" indent="0">
              <a:buNone/>
              <a:defRPr sz="2000"/>
            </a:lvl9pPr>
          </a:lstStyle>
          <a:p>
            <a:endParaRPr lang="en-US"/>
          </a:p>
        </p:txBody>
      </p:sp>
      <p:sp>
        <p:nvSpPr>
          <p:cNvPr id="4" name="Text Placeholder 3">
            <a:extLst>
              <a:ext uri="{FF2B5EF4-FFF2-40B4-BE49-F238E27FC236}">
                <a16:creationId xmlns:a16="http://schemas.microsoft.com/office/drawing/2014/main" id="{7B4466F7-5A1C-4314-8C56-6F504613CD79}"/>
              </a:ext>
            </a:extLst>
          </p:cNvPr>
          <p:cNvSpPr>
            <a:spLocks noGrp="1"/>
          </p:cNvSpPr>
          <p:nvPr>
            <p:ph type="body" sz="half" idx="2"/>
          </p:nvPr>
        </p:nvSpPr>
        <p:spPr>
          <a:xfrm>
            <a:off x="839789" y="2057400"/>
            <a:ext cx="3932237" cy="3811588"/>
          </a:xfrm>
        </p:spPr>
        <p:txBody>
          <a:bodyPr/>
          <a:lstStyle>
            <a:lvl1pPr marL="0" indent="0">
              <a:buNone/>
              <a:defRPr sz="1600"/>
            </a:lvl1pPr>
            <a:lvl2pPr marL="457205" indent="0">
              <a:buNone/>
              <a:defRPr sz="1400"/>
            </a:lvl2pPr>
            <a:lvl3pPr marL="914411" indent="0">
              <a:buNone/>
              <a:defRPr sz="1200"/>
            </a:lvl3pPr>
            <a:lvl4pPr marL="1371617" indent="0">
              <a:buNone/>
              <a:defRPr sz="1000"/>
            </a:lvl4pPr>
            <a:lvl5pPr marL="1828822" indent="0">
              <a:buNone/>
              <a:defRPr sz="1000"/>
            </a:lvl5pPr>
            <a:lvl6pPr marL="2286027" indent="0">
              <a:buNone/>
              <a:defRPr sz="1000"/>
            </a:lvl6pPr>
            <a:lvl7pPr marL="2743233" indent="0">
              <a:buNone/>
              <a:defRPr sz="1000"/>
            </a:lvl7pPr>
            <a:lvl8pPr marL="3200438" indent="0">
              <a:buNone/>
              <a:defRPr sz="1000"/>
            </a:lvl8pPr>
            <a:lvl9pPr marL="3657643"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5FB1A59-6E1A-42BE-80F3-82B967951799}"/>
              </a:ext>
            </a:extLst>
          </p:cNvPr>
          <p:cNvSpPr>
            <a:spLocks noGrp="1"/>
          </p:cNvSpPr>
          <p:nvPr>
            <p:ph type="dt" sz="half" idx="10"/>
          </p:nvPr>
        </p:nvSpPr>
        <p:spPr/>
        <p:txBody>
          <a:bodyPr/>
          <a:lstStyle/>
          <a:p>
            <a:fld id="{90E99BAA-76ED-4E19-8942-5BA92B74BD17}" type="datetimeFigureOut">
              <a:rPr lang="en-US" smtClean="0"/>
              <a:t>6/1/2022</a:t>
            </a:fld>
            <a:endParaRPr lang="en-US"/>
          </a:p>
        </p:txBody>
      </p:sp>
      <p:sp>
        <p:nvSpPr>
          <p:cNvPr id="6" name="Footer Placeholder 5">
            <a:extLst>
              <a:ext uri="{FF2B5EF4-FFF2-40B4-BE49-F238E27FC236}">
                <a16:creationId xmlns:a16="http://schemas.microsoft.com/office/drawing/2014/main" id="{A3958FC2-D784-4023-89A5-2E4B85E9861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6E5F5B4-2218-4376-83EB-737F7F5A7229}"/>
              </a:ext>
            </a:extLst>
          </p:cNvPr>
          <p:cNvSpPr>
            <a:spLocks noGrp="1"/>
          </p:cNvSpPr>
          <p:nvPr>
            <p:ph type="sldNum" sz="quarter" idx="12"/>
          </p:nvPr>
        </p:nvSpPr>
        <p:spPr/>
        <p:txBody>
          <a:bodyPr/>
          <a:lstStyle/>
          <a:p>
            <a:fld id="{CB53C094-682A-4C9B-B1B2-CA2E0C5041D7}" type="slidenum">
              <a:rPr lang="en-US" smtClean="0"/>
              <a:t>‹#›</a:t>
            </a:fld>
            <a:endParaRPr lang="en-US"/>
          </a:p>
        </p:txBody>
      </p:sp>
    </p:spTree>
    <p:extLst>
      <p:ext uri="{BB962C8B-B14F-4D97-AF65-F5344CB8AC3E}">
        <p14:creationId xmlns:p14="http://schemas.microsoft.com/office/powerpoint/2010/main" val="4067129595"/>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E7A508-3A42-4A22-9249-84DD1A4D860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83B4938-34FD-485E-BFC3-6FE4581041B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A8A5DC1-82E4-4648-8612-29CE4046CC0E}"/>
              </a:ext>
            </a:extLst>
          </p:cNvPr>
          <p:cNvSpPr>
            <a:spLocks noGrp="1"/>
          </p:cNvSpPr>
          <p:nvPr>
            <p:ph type="dt" sz="half" idx="10"/>
          </p:nvPr>
        </p:nvSpPr>
        <p:spPr/>
        <p:txBody>
          <a:bodyPr/>
          <a:lstStyle/>
          <a:p>
            <a:fld id="{90E99BAA-76ED-4E19-8942-5BA92B74BD17}" type="datetimeFigureOut">
              <a:rPr lang="en-US" smtClean="0"/>
              <a:t>6/1/2022</a:t>
            </a:fld>
            <a:endParaRPr lang="en-US"/>
          </a:p>
        </p:txBody>
      </p:sp>
      <p:sp>
        <p:nvSpPr>
          <p:cNvPr id="5" name="Footer Placeholder 4">
            <a:extLst>
              <a:ext uri="{FF2B5EF4-FFF2-40B4-BE49-F238E27FC236}">
                <a16:creationId xmlns:a16="http://schemas.microsoft.com/office/drawing/2014/main" id="{8BDF9E8F-26AB-4639-B7B4-67C30B43854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AB69FA-ACD6-410D-B392-014869244B8F}"/>
              </a:ext>
            </a:extLst>
          </p:cNvPr>
          <p:cNvSpPr>
            <a:spLocks noGrp="1"/>
          </p:cNvSpPr>
          <p:nvPr>
            <p:ph type="sldNum" sz="quarter" idx="12"/>
          </p:nvPr>
        </p:nvSpPr>
        <p:spPr/>
        <p:txBody>
          <a:bodyPr/>
          <a:lstStyle/>
          <a:p>
            <a:fld id="{CB53C094-682A-4C9B-B1B2-CA2E0C5041D7}" type="slidenum">
              <a:rPr lang="en-US" smtClean="0"/>
              <a:t>‹#›</a:t>
            </a:fld>
            <a:endParaRPr lang="en-US"/>
          </a:p>
        </p:txBody>
      </p:sp>
    </p:spTree>
    <p:extLst>
      <p:ext uri="{BB962C8B-B14F-4D97-AF65-F5344CB8AC3E}">
        <p14:creationId xmlns:p14="http://schemas.microsoft.com/office/powerpoint/2010/main" val="3612248203"/>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B6700D2-00B0-47B5-A349-6E97F2F39FBF}"/>
              </a:ext>
            </a:extLst>
          </p:cNvPr>
          <p:cNvSpPr>
            <a:spLocks noGrp="1"/>
          </p:cNvSpPr>
          <p:nvPr>
            <p:ph type="title" orient="vert"/>
          </p:nvPr>
        </p:nvSpPr>
        <p:spPr>
          <a:xfrm>
            <a:off x="8724901" y="365126"/>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F6E18CB-F390-4F4B-AF8B-7D766BA71A3C}"/>
              </a:ext>
            </a:extLst>
          </p:cNvPr>
          <p:cNvSpPr>
            <a:spLocks noGrp="1"/>
          </p:cNvSpPr>
          <p:nvPr>
            <p:ph type="body" orient="vert" idx="1"/>
          </p:nvPr>
        </p:nvSpPr>
        <p:spPr>
          <a:xfrm>
            <a:off x="838200" y="365126"/>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D359197-24E3-46F5-9A2B-D141759E408D}"/>
              </a:ext>
            </a:extLst>
          </p:cNvPr>
          <p:cNvSpPr>
            <a:spLocks noGrp="1"/>
          </p:cNvSpPr>
          <p:nvPr>
            <p:ph type="dt" sz="half" idx="10"/>
          </p:nvPr>
        </p:nvSpPr>
        <p:spPr/>
        <p:txBody>
          <a:bodyPr/>
          <a:lstStyle/>
          <a:p>
            <a:fld id="{90E99BAA-76ED-4E19-8942-5BA92B74BD17}" type="datetimeFigureOut">
              <a:rPr lang="en-US" smtClean="0"/>
              <a:t>6/1/2022</a:t>
            </a:fld>
            <a:endParaRPr lang="en-US"/>
          </a:p>
        </p:txBody>
      </p:sp>
      <p:sp>
        <p:nvSpPr>
          <p:cNvPr id="5" name="Footer Placeholder 4">
            <a:extLst>
              <a:ext uri="{FF2B5EF4-FFF2-40B4-BE49-F238E27FC236}">
                <a16:creationId xmlns:a16="http://schemas.microsoft.com/office/drawing/2014/main" id="{2BC40D7F-5765-4543-90E2-829180F4FEB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A74DD35-4B5B-4260-AA41-0864A697EE6F}"/>
              </a:ext>
            </a:extLst>
          </p:cNvPr>
          <p:cNvSpPr>
            <a:spLocks noGrp="1"/>
          </p:cNvSpPr>
          <p:nvPr>
            <p:ph type="sldNum" sz="quarter" idx="12"/>
          </p:nvPr>
        </p:nvSpPr>
        <p:spPr/>
        <p:txBody>
          <a:bodyPr/>
          <a:lstStyle/>
          <a:p>
            <a:fld id="{CB53C094-682A-4C9B-B1B2-CA2E0C5041D7}" type="slidenum">
              <a:rPr lang="en-US" smtClean="0"/>
              <a:t>‹#›</a:t>
            </a:fld>
            <a:endParaRPr lang="en-US"/>
          </a:p>
        </p:txBody>
      </p:sp>
    </p:spTree>
    <p:extLst>
      <p:ext uri="{BB962C8B-B14F-4D97-AF65-F5344CB8AC3E}">
        <p14:creationId xmlns:p14="http://schemas.microsoft.com/office/powerpoint/2010/main" val="389739588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8" cy="403137"/>
          </a:xfrm>
        </p:spPr>
        <p:txBody>
          <a:bodyPr wrap="square" lIns="0" tIns="0" rIns="0" bIns="0">
            <a:spAutoFit/>
          </a:bodyPr>
          <a:lstStyle>
            <a:lvl1pPr>
              <a:lnSpc>
                <a:spcPts val="3138"/>
              </a:lnSpc>
              <a:defRPr sz="2745" strike="noStrike">
                <a:solidFill>
                  <a:schemeClr val="tx1"/>
                </a:solidFill>
              </a:defRPr>
            </a:lvl1pPr>
          </a:lstStyle>
          <a:p>
            <a:r>
              <a:rPr lang="en-US"/>
              <a:t>Title</a:t>
            </a:r>
          </a:p>
        </p:txBody>
      </p:sp>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361838" y="6450195"/>
            <a:ext cx="11586712"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2998475337"/>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8" name="Rectangle 7">
            <a:extLst>
              <a:ext uri="{FF2B5EF4-FFF2-40B4-BE49-F238E27FC236}">
                <a16:creationId xmlns:a16="http://schemas.microsoft.com/office/drawing/2014/main" id="{9D026004-6E63-4034-A1B0-34BE8CEF3D76}"/>
              </a:ext>
            </a:extLst>
          </p:cNvPr>
          <p:cNvSpPr/>
          <p:nvPr userDrawn="1"/>
        </p:nvSpPr>
        <p:spPr bwMode="auto">
          <a:xfrm>
            <a:off x="5334000" y="0"/>
            <a:ext cx="6858000" cy="6858000"/>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240D"/>
              </a:solidFill>
              <a:ea typeface="Segoe UI" pitchFamily="34" charset="0"/>
              <a:cs typeface="Segoe UI" pitchFamily="34" charset="0"/>
            </a:endParaRPr>
          </a:p>
        </p:txBody>
      </p:sp>
      <p:pic>
        <p:nvPicPr>
          <p:cNvPr id="12" name="Picture 11">
            <a:extLst>
              <a:ext uri="{FF2B5EF4-FFF2-40B4-BE49-F238E27FC236}">
                <a16:creationId xmlns:a16="http://schemas.microsoft.com/office/drawing/2014/main" id="{5FC1A9B4-AD16-4E53-919C-38204BAF9E3C}"/>
              </a:ext>
            </a:extLst>
          </p:cNvPr>
          <p:cNvPicPr>
            <a:picLocks noChangeAspect="1"/>
          </p:cNvPicPr>
          <p:nvPr userDrawn="1"/>
        </p:nvPicPr>
        <p:blipFill>
          <a:blip r:embed="rId3"/>
          <a:stretch>
            <a:fillRect/>
          </a:stretch>
        </p:blipFill>
        <p:spPr>
          <a:xfrm>
            <a:off x="6250758" y="800100"/>
            <a:ext cx="5024485" cy="5257800"/>
          </a:xfrm>
          <a:prstGeom prst="rect">
            <a:avLst/>
          </a:prstGeom>
        </p:spPr>
      </p:pic>
    </p:spTree>
    <p:extLst>
      <p:ext uri="{BB962C8B-B14F-4D97-AF65-F5344CB8AC3E}">
        <p14:creationId xmlns:p14="http://schemas.microsoft.com/office/powerpoint/2010/main" val="1605435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marL="0" indent="0">
              <a:buFont typeface="Wingdings" panose="05000000000000000000" pitchFamily="2" charset="2"/>
              <a:buNone/>
              <a:defRPr/>
            </a:lvl1pPr>
          </a:lstStyle>
          <a:p>
            <a:r>
              <a:rPr lang="en-US" dirty="0"/>
              <a:t>Click to edit Master title style</a:t>
            </a:r>
          </a:p>
        </p:txBody>
      </p:sp>
      <p:sp>
        <p:nvSpPr>
          <p:cNvPr id="3" name="Text Placeholder 2"/>
          <p:cNvSpPr>
            <a:spLocks noGrp="1"/>
          </p:cNvSpPr>
          <p:nvPr>
            <p:ph type="body" sz="quarter" idx="10"/>
          </p:nvPr>
        </p:nvSpPr>
        <p:spPr>
          <a:xfrm>
            <a:off x="584200" y="1435497"/>
            <a:ext cx="11018520" cy="1612749"/>
          </a:xfrm>
        </p:spPr>
        <p:txBody>
          <a:bodyPr/>
          <a:lstStyle>
            <a:lvl1pPr marL="228600" indent="-228600">
              <a:buFont typeface="Wingdings" panose="05000000000000000000" pitchFamily="2" charset="2"/>
              <a:buChar char="§"/>
              <a:defRPr/>
            </a:lvl1pPr>
            <a:lvl2pPr marL="457200" indent="-228600">
              <a:buFont typeface="Wingdings" panose="05000000000000000000" pitchFamily="2" charset="2"/>
              <a:buChar char="§"/>
              <a:defRPr/>
            </a:lvl2pPr>
            <a:lvl3pPr marL="657225" indent="-200025">
              <a:buFont typeface="Wingdings" panose="05000000000000000000" pitchFamily="2" charset="2"/>
              <a:buChar char="§"/>
              <a:defRPr/>
            </a:lvl3pPr>
            <a:lvl4pPr marL="842963" indent="-180975">
              <a:buFont typeface="Wingdings" panose="05000000000000000000" pitchFamily="2" charset="2"/>
              <a:buChar char="§"/>
              <a:defRPr/>
            </a:lvl4pPr>
            <a:lvl5pPr marL="1023938" indent="-168275">
              <a:buFont typeface="Wingdings" panose="05000000000000000000" pitchFamily="2" charset="2"/>
              <a:buChar cha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03268474"/>
      </p:ext>
    </p:extLst>
  </p:cSld>
  <p:clrMapOvr>
    <a:masterClrMapping/>
  </p:clrMapOvr>
  <p:transition>
    <p:fade/>
  </p:transition>
  <p:extLst>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9201898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4444775" y="418151"/>
            <a:ext cx="7747227" cy="6439851"/>
          </a:xfrm>
          <a:prstGeom prst="rect">
            <a:avLst/>
          </a:prstGeom>
        </p:spPr>
      </p:pic>
      <p:sp>
        <p:nvSpPr>
          <p:cNvPr id="2" name="Title 1"/>
          <p:cNvSpPr>
            <a:spLocks noGrp="1"/>
          </p:cNvSpPr>
          <p:nvPr>
            <p:ph type="title" hasCustomPrompt="1"/>
          </p:nvPr>
        </p:nvSpPr>
        <p:spPr>
          <a:xfrm>
            <a:off x="455996" y="620429"/>
            <a:ext cx="11306469" cy="410369"/>
          </a:xfrm>
        </p:spPr>
        <p:txBody>
          <a:bodyPr wrap="square" lIns="0" tIns="0" rIns="0" bIns="0">
            <a:spAutoFit/>
          </a:bodyPr>
          <a:lstStyle>
            <a:lvl1pPr>
              <a:lnSpc>
                <a:spcPts val="3137"/>
              </a:lnSpc>
              <a:defRPr sz="2745">
                <a:gradFill>
                  <a:gsLst>
                    <a:gs pos="0">
                      <a:schemeClr val="tx1"/>
                    </a:gs>
                    <a:gs pos="100000">
                      <a:schemeClr val="tx1"/>
                    </a:gs>
                  </a:gsLst>
                  <a:lin ang="5400000" scaled="1"/>
                </a:gradFill>
              </a:defRPr>
            </a:lvl1pPr>
          </a:lstStyle>
          <a:p>
            <a:r>
              <a:rPr lang="en-US" dirty="0"/>
              <a:t>Device layout 1: one column</a:t>
            </a:r>
          </a:p>
        </p:txBody>
      </p:sp>
      <p:sp>
        <p:nvSpPr>
          <p:cNvPr id="4" name="Text Placeholder 3"/>
          <p:cNvSpPr>
            <a:spLocks noGrp="1"/>
          </p:cNvSpPr>
          <p:nvPr>
            <p:ph type="body" sz="quarter" idx="10" hasCustomPrompt="1"/>
          </p:nvPr>
        </p:nvSpPr>
        <p:spPr>
          <a:xfrm>
            <a:off x="455996" y="1922801"/>
            <a:ext cx="4758211" cy="603539"/>
          </a:xfrm>
        </p:spPr>
        <p:txBody>
          <a:bodyPr wrap="square" lIns="0" tIns="0" rIns="0" bIns="0">
            <a:spAutoFit/>
          </a:bodyPr>
          <a:lstStyle>
            <a:lvl1pPr marL="0" indent="0">
              <a:lnSpc>
                <a:spcPts val="2353"/>
              </a:lnSpc>
              <a:buNone/>
              <a:defRPr sz="1961" b="0" i="0">
                <a:gradFill>
                  <a:gsLst>
                    <a:gs pos="0">
                      <a:schemeClr val="tx1"/>
                    </a:gs>
                    <a:gs pos="100000">
                      <a:schemeClr val="tx1"/>
                    </a:gs>
                  </a:gsLst>
                  <a:lin ang="5400000" scaled="1"/>
                </a:gradFill>
                <a:latin typeface="+mn-lt"/>
              </a:defRPr>
            </a:lvl1pPr>
            <a:lvl2pPr marL="224092" indent="0">
              <a:buNone/>
              <a:defRPr/>
            </a:lvl2pPr>
            <a:lvl3pPr marL="448182" indent="0">
              <a:buNone/>
              <a:defRPr/>
            </a:lvl3pPr>
            <a:lvl4pPr marL="672274" indent="0">
              <a:buNone/>
              <a:defRPr/>
            </a:lvl4pPr>
            <a:lvl5pPr marL="896364"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7"/>
            <a:ext cx="4758211" cy="2521331"/>
          </a:xfrm>
        </p:spPr>
        <p:txBody>
          <a:bodyPr lIns="0" tIns="0" rIns="0" bIns="0"/>
          <a:lstStyle>
            <a:lvl1pPr marL="280114" indent="-280114">
              <a:lnSpc>
                <a:spcPts val="1765"/>
              </a:lnSpc>
              <a:spcBef>
                <a:spcPts val="0"/>
              </a:spcBef>
              <a:buFont typeface="Arial" panose="020B0604020202020204" pitchFamily="34" charset="0"/>
              <a:buChar char="•"/>
              <a:defRPr sz="1372" b="0" i="0" spc="0">
                <a:gradFill>
                  <a:gsLst>
                    <a:gs pos="0">
                      <a:schemeClr val="tx1"/>
                    </a:gs>
                    <a:gs pos="100000">
                      <a:schemeClr val="tx1"/>
                    </a:gs>
                  </a:gsLst>
                  <a:lin ang="5400000" scaled="1"/>
                </a:gradFill>
                <a:latin typeface="+mn-lt"/>
              </a:defRPr>
            </a:lvl1pPr>
            <a:lvl2pPr marL="0" indent="0">
              <a:lnSpc>
                <a:spcPts val="1765"/>
              </a:lnSpc>
              <a:spcBef>
                <a:spcPts val="0"/>
              </a:spcBef>
              <a:buNone/>
              <a:defRPr sz="1372">
                <a:solidFill>
                  <a:schemeClr val="tx1"/>
                </a:solidFill>
              </a:defRPr>
            </a:lvl2pPr>
            <a:lvl3pPr marL="448182" indent="0">
              <a:buNone/>
              <a:defRPr/>
            </a:lvl3pPr>
            <a:lvl4pPr marL="672274" indent="0">
              <a:buNone/>
              <a:defRPr/>
            </a:lvl4pPr>
            <a:lvl5pPr marL="89636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61" y="3421010"/>
            <a:ext cx="5834041" cy="546753"/>
          </a:xfrm>
        </p:spPr>
        <p:txBody>
          <a:bodyPr anchor="ctr" anchorCtr="0"/>
          <a:lstStyle>
            <a:lvl1pPr algn="ctr">
              <a:defRPr/>
            </a:lvl1pPr>
          </a:lstStyle>
          <a:p>
            <a:r>
              <a:rPr lang="en-US" dirty="0"/>
              <a:t>Click icon to add picture</a:t>
            </a:r>
          </a:p>
        </p:txBody>
      </p:sp>
      <p:sp>
        <p:nvSpPr>
          <p:cNvPr id="13" name="Footer Placeholder 14">
            <a:extLst>
              <a:ext uri="{FF2B5EF4-FFF2-40B4-BE49-F238E27FC236}">
                <a16:creationId xmlns:a16="http://schemas.microsoft.com/office/drawing/2014/main" id="{B9AEC771-481D-4FF6-AD08-FD4DD79D2C30}"/>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7">
                <a:gradFill>
                  <a:gsLst>
                    <a:gs pos="0">
                      <a:schemeClr val="bg1">
                        <a:lumMod val="50000"/>
                      </a:schemeClr>
                    </a:gs>
                    <a:gs pos="100000">
                      <a:schemeClr val="bg1">
                        <a:lumMod val="50000"/>
                      </a:schemeClr>
                    </a:gs>
                  </a:gsLst>
                  <a:lin ang="5400000" scaled="1"/>
                </a:gradFill>
              </a:defRPr>
            </a:lvl1pPr>
          </a:lstStyle>
          <a:p>
            <a:r>
              <a:rPr lang="en-US" dirty="0"/>
              <a:t>© Microsoft Corporation                                                                                  								                      Dynamics 365 </a:t>
            </a:r>
          </a:p>
        </p:txBody>
      </p:sp>
    </p:spTree>
    <p:extLst>
      <p:ext uri="{BB962C8B-B14F-4D97-AF65-F5344CB8AC3E}">
        <p14:creationId xmlns:p14="http://schemas.microsoft.com/office/powerpoint/2010/main" val="2352351221"/>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79946700"/>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6" userDrawn="1">
          <p15:clr>
            <a:srgbClr val="5ACBF0"/>
          </p15:clr>
        </p15:guide>
        <p15:guide id="3" orient="horz" pos="904" userDrawn="1">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89335521"/>
      </p:ext>
    </p:extLst>
  </p:cSld>
  <p:clrMapOvr>
    <a:masterClrMapping/>
  </p:clrMapOvr>
  <p:transition>
    <p:fade/>
  </p:transition>
  <p:extLst>
    <p:ext uri="{DCECCB84-F9BA-43D5-87BE-67443E8EF086}">
      <p15:sldGuideLst xmlns:p15="http://schemas.microsoft.com/office/powerpoint/2012/main">
        <p15:guide id="3" orient="horz" pos="900" userDrawn="1">
          <p15:clr>
            <a:srgbClr val="5ACBF0"/>
          </p15:clr>
        </p15:guide>
        <p15:guide id="4" orient="horz" pos="1276" userDrawn="1">
          <p15:clr>
            <a:srgbClr val="5ACBF0"/>
          </p15:clr>
        </p15:guide>
        <p15:guide id="5" orient="horz" pos="288" userDrawn="1">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pic>
        <p:nvPicPr>
          <p:cNvPr id="6" name="Picture 5">
            <a:extLst>
              <a:ext uri="{FF2B5EF4-FFF2-40B4-BE49-F238E27FC236}">
                <a16:creationId xmlns:a16="http://schemas.microsoft.com/office/drawing/2014/main" id="{869F059F-BD0F-4211-86F6-E960C3EC183D}"/>
              </a:ext>
            </a:extLst>
          </p:cNvPr>
          <p:cNvPicPr>
            <a:picLocks noChangeAspect="1"/>
          </p:cNvPicPr>
          <p:nvPr userDrawn="1"/>
        </p:nvPicPr>
        <p:blipFill>
          <a:blip r:embed="rId2"/>
          <a:stretch>
            <a:fillRect/>
          </a:stretch>
        </p:blipFill>
        <p:spPr>
          <a:xfrm>
            <a:off x="9344025" y="3898483"/>
            <a:ext cx="2265363" cy="2370555"/>
          </a:xfrm>
          <a:prstGeom prst="rect">
            <a:avLst/>
          </a:prstGeom>
        </p:spPr>
      </p:pic>
    </p:spTree>
    <p:extLst>
      <p:ext uri="{BB962C8B-B14F-4D97-AF65-F5344CB8AC3E}">
        <p14:creationId xmlns:p14="http://schemas.microsoft.com/office/powerpoint/2010/main" val="36503582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guide id="4" orient="horz" pos="2505" userDrawn="1">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59104CAE-91B8-4A7E-9F8E-214C5F880932}"/>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9250691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cSld name="Title and Content- Bullets">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304800" y="1341122"/>
            <a:ext cx="11582400" cy="1095685"/>
          </a:xfrm>
        </p:spPr>
        <p:txBody>
          <a:bodyPr/>
          <a:lstStyle>
            <a:lvl1pPr>
              <a:buClr>
                <a:schemeClr val="tx1"/>
              </a:buClr>
              <a:defRPr>
                <a:solidFill>
                  <a:schemeClr val="tx1"/>
                </a:solidFill>
              </a:defRPr>
            </a:lvl1pPr>
            <a:lvl2pPr>
              <a:buClr>
                <a:schemeClr val="tx1"/>
              </a:buClr>
              <a:defRPr spc="-93" baseline="0">
                <a:solidFill>
                  <a:schemeClr val="tx1"/>
                </a:solidFill>
              </a:defRPr>
            </a:lvl2pPr>
            <a:lvl3pPr>
              <a:buClr>
                <a:schemeClr val="tx1"/>
              </a:buClr>
              <a:defRPr spc="-93" baseline="0">
                <a:solidFill>
                  <a:schemeClr val="tx1"/>
                </a:solidFill>
              </a:defRPr>
            </a:lvl3pPr>
            <a:lvl4pPr>
              <a:defRPr spc="-93" baseline="0">
                <a:solidFill>
                  <a:schemeClr val="tx2"/>
                </a:solidFill>
              </a:defRPr>
            </a:lvl4pPr>
            <a:lvl5pPr>
              <a:defRPr spc="-93" baseline="0">
                <a:solidFill>
                  <a:schemeClr val="tx2"/>
                </a:solidFill>
              </a:defRPr>
            </a:lvl5pPr>
          </a:lstStyle>
          <a:p>
            <a:pPr lvl="0"/>
            <a:r>
              <a:rPr lang="en-US" dirty="0"/>
              <a:t>Click to edit master text styles</a:t>
            </a:r>
          </a:p>
          <a:p>
            <a:pPr lvl="1"/>
            <a:r>
              <a:rPr lang="en-US" dirty="0"/>
              <a:t>Second level</a:t>
            </a:r>
          </a:p>
          <a:p>
            <a:pPr lvl="2"/>
            <a:r>
              <a:rPr lang="en-US" dirty="0"/>
              <a:t>Third level</a:t>
            </a:r>
          </a:p>
        </p:txBody>
      </p:sp>
      <p:sp>
        <p:nvSpPr>
          <p:cNvPr id="11" name="Title Placeholder 1"/>
          <p:cNvSpPr>
            <a:spLocks noGrp="1"/>
          </p:cNvSpPr>
          <p:nvPr>
            <p:ph type="title" hasCustomPrompt="1"/>
          </p:nvPr>
        </p:nvSpPr>
        <p:spPr>
          <a:xfrm>
            <a:off x="304800" y="228600"/>
            <a:ext cx="11582400" cy="975360"/>
          </a:xfrm>
          <a:prstGeom prst="rect">
            <a:avLst/>
          </a:prstGeom>
        </p:spPr>
        <p:txBody>
          <a:bodyPr vert="horz" lIns="0" tIns="45720" rIns="0" bIns="45720" rtlCol="0" anchor="ctr">
            <a:noAutofit/>
          </a:bodyPr>
          <a:lstStyle/>
          <a:p>
            <a:r>
              <a:rPr lang="en-US" dirty="0"/>
              <a:t>Click To Edit Master Title Style</a:t>
            </a:r>
          </a:p>
        </p:txBody>
      </p:sp>
    </p:spTree>
    <p:extLst>
      <p:ext uri="{BB962C8B-B14F-4D97-AF65-F5344CB8AC3E}">
        <p14:creationId xmlns:p14="http://schemas.microsoft.com/office/powerpoint/2010/main" val="3664523616"/>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userDrawn="1">
  <p:cSld name="Presentation Title screen">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DE27EAF-70C7-479F-8CDD-0A656124AB32}"/>
              </a:ext>
            </a:extLst>
          </p:cNvPr>
          <p:cNvSpPr/>
          <p:nvPr userDrawn="1"/>
        </p:nvSpPr>
        <p:spPr bwMode="auto">
          <a:xfrm>
            <a:off x="5326064" y="1"/>
            <a:ext cx="6865937" cy="6865937"/>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49"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5" y="2979540"/>
            <a:ext cx="4167887" cy="553998"/>
          </a:xfrm>
        </p:spPr>
        <p:txBody>
          <a:bodyPr anchor="b" anchorCtr="0">
            <a:spAutoFit/>
          </a:bodyPr>
          <a:lstStyle>
            <a:lvl1pPr>
              <a:defRPr/>
            </a:lvl1pPr>
          </a:lstStyle>
          <a:p>
            <a:r>
              <a:rPr lang="en-US" dirty="0"/>
              <a:t>Presentation title </a:t>
            </a:r>
          </a:p>
        </p:txBody>
      </p:sp>
      <p:sp>
        <p:nvSpPr>
          <p:cNvPr id="5" name="Text Placeholder 4"/>
          <p:cNvSpPr>
            <a:spLocks noGrp="1"/>
          </p:cNvSpPr>
          <p:nvPr>
            <p:ph type="body" sz="quarter" idx="12" hasCustomPrompt="1"/>
          </p:nvPr>
        </p:nvSpPr>
        <p:spPr>
          <a:xfrm>
            <a:off x="582043" y="3962401"/>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a:t>
            </a:r>
          </a:p>
        </p:txBody>
      </p:sp>
      <p:pic>
        <p:nvPicPr>
          <p:cNvPr id="8" name="Picture 7" descr="A screenshot of a computer&#10;&#10;Description generated with high confidence">
            <a:extLst>
              <a:ext uri="{FF2B5EF4-FFF2-40B4-BE49-F238E27FC236}">
                <a16:creationId xmlns:a16="http://schemas.microsoft.com/office/drawing/2014/main" id="{7F6B113F-63E0-4604-B908-E444BC78961C}"/>
              </a:ext>
            </a:extLst>
          </p:cNvPr>
          <p:cNvPicPr>
            <a:picLocks noChangeAspect="1"/>
          </p:cNvPicPr>
          <p:nvPr userDrawn="1"/>
        </p:nvPicPr>
        <p:blipFill>
          <a:blip r:embed="rId3"/>
          <a:stretch>
            <a:fillRect/>
          </a:stretch>
        </p:blipFill>
        <p:spPr>
          <a:xfrm>
            <a:off x="5335589" y="965103"/>
            <a:ext cx="6856412" cy="5136868"/>
          </a:xfrm>
          <a:prstGeom prst="rect">
            <a:avLst/>
          </a:prstGeom>
        </p:spPr>
      </p:pic>
    </p:spTree>
    <p:extLst>
      <p:ext uri="{BB962C8B-B14F-4D97-AF65-F5344CB8AC3E}">
        <p14:creationId xmlns:p14="http://schemas.microsoft.com/office/powerpoint/2010/main" val="1913492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605504"/>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114" indent="0">
              <a:buNone/>
              <a:defRPr/>
            </a:lvl3pPr>
            <a:lvl4pPr marL="448227" indent="0">
              <a:buNone/>
              <a:defRPr/>
            </a:lvl4pPr>
            <a:lvl5pPr marL="672342"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85385087"/>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489079" y="228603"/>
            <a:ext cx="11296416" cy="553998"/>
          </a:xfrm>
        </p:spPr>
        <p:txBody>
          <a:bodyPr/>
          <a:lstStyle>
            <a:lvl1pPr marL="0" indent="0">
              <a:buFont typeface="Wingdings" panose="05000000000000000000" pitchFamily="2" charset="2"/>
              <a:buNone/>
              <a:defRPr sz="3600"/>
            </a:lvl1pPr>
          </a:lstStyle>
          <a:p>
            <a:r>
              <a:rPr lang="en-US" dirty="0"/>
              <a:t>Click to edit Master title style</a:t>
            </a:r>
          </a:p>
        </p:txBody>
      </p:sp>
      <p:sp>
        <p:nvSpPr>
          <p:cNvPr id="3" name="Text Placeholder 2"/>
          <p:cNvSpPr>
            <a:spLocks noGrp="1"/>
          </p:cNvSpPr>
          <p:nvPr>
            <p:ph type="body" sz="quarter" idx="10"/>
          </p:nvPr>
        </p:nvSpPr>
        <p:spPr>
          <a:xfrm>
            <a:off x="586740" y="1316766"/>
            <a:ext cx="11018520" cy="2544286"/>
          </a:xfrm>
        </p:spPr>
        <p:txBody>
          <a:bodyPr/>
          <a:lstStyle>
            <a:lvl1pPr marL="228594" indent="-228594">
              <a:buFont typeface="Wingdings" panose="05000000000000000000" pitchFamily="2" charset="2"/>
              <a:buChar char="§"/>
              <a:defRPr sz="3733"/>
            </a:lvl1pPr>
            <a:lvl2pPr marL="457189" indent="-228594">
              <a:buFont typeface="Wingdings" panose="05000000000000000000" pitchFamily="2" charset="2"/>
              <a:buChar char="§"/>
              <a:defRPr sz="3200"/>
            </a:lvl2pPr>
            <a:lvl3pPr marL="657209" indent="-200020">
              <a:buFont typeface="Wingdings" panose="05000000000000000000" pitchFamily="2" charset="2"/>
              <a:buChar char="§"/>
              <a:defRPr sz="2667"/>
            </a:lvl3pPr>
            <a:lvl4pPr marL="842942" indent="-180970">
              <a:buFont typeface="Wingdings" panose="05000000000000000000" pitchFamily="2" charset="2"/>
              <a:buChar char="§"/>
              <a:defRPr sz="2400"/>
            </a:lvl4pPr>
            <a:lvl5pPr marL="1023913" indent="-168270">
              <a:buFont typeface="Wingdings" panose="05000000000000000000" pitchFamily="2" charset="2"/>
              <a:buChar char="§"/>
              <a:defRPr sz="24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4034125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4444775" y="418151"/>
            <a:ext cx="7747227" cy="6439851"/>
          </a:xfrm>
          <a:prstGeom prst="rect">
            <a:avLst/>
          </a:prstGeom>
        </p:spPr>
      </p:pic>
      <p:sp>
        <p:nvSpPr>
          <p:cNvPr id="2" name="Title 1"/>
          <p:cNvSpPr>
            <a:spLocks noGrp="1"/>
          </p:cNvSpPr>
          <p:nvPr>
            <p:ph type="title" hasCustomPrompt="1"/>
          </p:nvPr>
        </p:nvSpPr>
        <p:spPr>
          <a:xfrm>
            <a:off x="455996" y="620429"/>
            <a:ext cx="11306469" cy="410369"/>
          </a:xfrm>
        </p:spPr>
        <p:txBody>
          <a:bodyPr wrap="square" lIns="0" tIns="0" rIns="0" bIns="0">
            <a:spAutoFit/>
          </a:bodyPr>
          <a:lstStyle>
            <a:lvl1pPr>
              <a:lnSpc>
                <a:spcPts val="3137"/>
              </a:lnSpc>
              <a:defRPr sz="2745">
                <a:gradFill>
                  <a:gsLst>
                    <a:gs pos="0">
                      <a:schemeClr val="tx1"/>
                    </a:gs>
                    <a:gs pos="100000">
                      <a:schemeClr val="tx1"/>
                    </a:gs>
                  </a:gsLst>
                  <a:lin ang="5400000" scaled="1"/>
                </a:gradFill>
              </a:defRPr>
            </a:lvl1pPr>
          </a:lstStyle>
          <a:p>
            <a:r>
              <a:rPr lang="en-US" dirty="0"/>
              <a:t>Device layout 1: one column</a:t>
            </a:r>
          </a:p>
        </p:txBody>
      </p:sp>
      <p:sp>
        <p:nvSpPr>
          <p:cNvPr id="4" name="Text Placeholder 3"/>
          <p:cNvSpPr>
            <a:spLocks noGrp="1"/>
          </p:cNvSpPr>
          <p:nvPr>
            <p:ph type="body" sz="quarter" idx="10" hasCustomPrompt="1"/>
          </p:nvPr>
        </p:nvSpPr>
        <p:spPr>
          <a:xfrm>
            <a:off x="455996" y="1922801"/>
            <a:ext cx="4758211" cy="603539"/>
          </a:xfrm>
        </p:spPr>
        <p:txBody>
          <a:bodyPr wrap="square" lIns="0" tIns="0" rIns="0" bIns="0">
            <a:spAutoFit/>
          </a:bodyPr>
          <a:lstStyle>
            <a:lvl1pPr marL="0" indent="0">
              <a:lnSpc>
                <a:spcPts val="2353"/>
              </a:lnSpc>
              <a:buNone/>
              <a:defRPr sz="1961" b="0" i="0">
                <a:gradFill>
                  <a:gsLst>
                    <a:gs pos="0">
                      <a:schemeClr val="tx1"/>
                    </a:gs>
                    <a:gs pos="100000">
                      <a:schemeClr val="tx1"/>
                    </a:gs>
                  </a:gsLst>
                  <a:lin ang="5400000" scaled="1"/>
                </a:gradFill>
                <a:latin typeface="+mn-lt"/>
              </a:defRPr>
            </a:lvl1pPr>
            <a:lvl2pPr marL="224092" indent="0">
              <a:buNone/>
              <a:defRPr/>
            </a:lvl2pPr>
            <a:lvl3pPr marL="448182" indent="0">
              <a:buNone/>
              <a:defRPr/>
            </a:lvl3pPr>
            <a:lvl4pPr marL="672274" indent="0">
              <a:buNone/>
              <a:defRPr/>
            </a:lvl4pPr>
            <a:lvl5pPr marL="896364" indent="0">
              <a:buNone/>
              <a:defRPr/>
            </a:lvl5pPr>
          </a:lstStyle>
          <a:p>
            <a:pPr lvl="0"/>
            <a:r>
              <a:rPr lang="pt-BR"/>
              <a:t>Large subhead Segoe UI Regular 20/24. Em volor resequaectur.</a:t>
            </a:r>
            <a:endParaRPr lang="en-US"/>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61" y="3421010"/>
            <a:ext cx="5834041" cy="546753"/>
          </a:xfrm>
        </p:spPr>
        <p:txBody>
          <a:bodyPr anchor="ctr" anchorCtr="0"/>
          <a:lstStyle>
            <a:lvl1pPr algn="ctr">
              <a:defRPr/>
            </a:lvl1pPr>
          </a:lstStyle>
          <a:p>
            <a:r>
              <a:rPr lang="en-US" dirty="0"/>
              <a:t>Click icon to add picture</a:t>
            </a:r>
          </a:p>
        </p:txBody>
      </p:sp>
      <p:sp>
        <p:nvSpPr>
          <p:cNvPr id="13" name="Footer Placeholder 14">
            <a:extLst>
              <a:ext uri="{FF2B5EF4-FFF2-40B4-BE49-F238E27FC236}">
                <a16:creationId xmlns:a16="http://schemas.microsoft.com/office/drawing/2014/main" id="{B9AEC771-481D-4FF6-AD08-FD4DD79D2C30}"/>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7">
                <a:gradFill>
                  <a:gsLst>
                    <a:gs pos="0">
                      <a:schemeClr val="bg1">
                        <a:lumMod val="50000"/>
                      </a:schemeClr>
                    </a:gs>
                    <a:gs pos="100000">
                      <a:schemeClr val="bg1">
                        <a:lumMod val="50000"/>
                      </a:schemeClr>
                    </a:gs>
                  </a:gsLst>
                  <a:lin ang="5400000" scaled="1"/>
                </a:gradFill>
              </a:defRPr>
            </a:lvl1pPr>
          </a:lstStyle>
          <a:p>
            <a:r>
              <a:rPr lang="en-US" dirty="0"/>
              <a:t>© Microsoft Corporation                                                                                  								                      Dynamics 365 </a:t>
            </a:r>
          </a:p>
        </p:txBody>
      </p:sp>
    </p:spTree>
    <p:extLst>
      <p:ext uri="{BB962C8B-B14F-4D97-AF65-F5344CB8AC3E}">
        <p14:creationId xmlns:p14="http://schemas.microsoft.com/office/powerpoint/2010/main" val="2696777876"/>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2_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10369"/>
          </a:xfrm>
        </p:spPr>
        <p:txBody>
          <a:bodyPr wrap="square" lIns="0" tIns="0" rIns="0" bIns="0">
            <a:spAutoFit/>
          </a:bodyPr>
          <a:lstStyle>
            <a:lvl1pPr>
              <a:lnSpc>
                <a:spcPts val="3137"/>
              </a:lnSpc>
              <a:defRPr sz="2745">
                <a:gradFill>
                  <a:gsLst>
                    <a:gs pos="0">
                      <a:schemeClr val="tx1"/>
                    </a:gs>
                    <a:gs pos="100000">
                      <a:schemeClr val="tx1"/>
                    </a:gs>
                  </a:gsLst>
                  <a:lin ang="5400000" scaled="1"/>
                </a:gradFill>
              </a:defRPr>
            </a:lvl1pPr>
          </a:lstStyle>
          <a:p>
            <a:r>
              <a:rPr lang="en-US" dirty="0"/>
              <a:t>Device layout 1: one column</a:t>
            </a:r>
          </a:p>
        </p:txBody>
      </p:sp>
      <p:sp>
        <p:nvSpPr>
          <p:cNvPr id="4" name="Text Placeholder 3"/>
          <p:cNvSpPr>
            <a:spLocks noGrp="1"/>
          </p:cNvSpPr>
          <p:nvPr>
            <p:ph type="body" sz="quarter" idx="10" hasCustomPrompt="1"/>
          </p:nvPr>
        </p:nvSpPr>
        <p:spPr>
          <a:xfrm>
            <a:off x="455996" y="1922801"/>
            <a:ext cx="4758211" cy="603539"/>
          </a:xfrm>
        </p:spPr>
        <p:txBody>
          <a:bodyPr wrap="square" lIns="0" tIns="0" rIns="0" bIns="0">
            <a:spAutoFit/>
          </a:bodyPr>
          <a:lstStyle>
            <a:lvl1pPr marL="0" indent="0">
              <a:lnSpc>
                <a:spcPts val="2353"/>
              </a:lnSpc>
              <a:buNone/>
              <a:defRPr sz="1961" b="0" i="0">
                <a:gradFill>
                  <a:gsLst>
                    <a:gs pos="0">
                      <a:schemeClr val="tx1"/>
                    </a:gs>
                    <a:gs pos="100000">
                      <a:schemeClr val="tx1"/>
                    </a:gs>
                  </a:gsLst>
                  <a:lin ang="5400000" scaled="1"/>
                </a:gradFill>
                <a:latin typeface="+mn-lt"/>
              </a:defRPr>
            </a:lvl1pPr>
            <a:lvl2pPr marL="224092" indent="0">
              <a:buNone/>
              <a:defRPr/>
            </a:lvl2pPr>
            <a:lvl3pPr marL="448182" indent="0">
              <a:buNone/>
              <a:defRPr/>
            </a:lvl3pPr>
            <a:lvl4pPr marL="672274" indent="0">
              <a:buNone/>
              <a:defRPr/>
            </a:lvl4pPr>
            <a:lvl5pPr marL="896364"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7"/>
            <a:ext cx="4758211" cy="2521331"/>
          </a:xfrm>
        </p:spPr>
        <p:txBody>
          <a:bodyPr lIns="0" tIns="0" rIns="0" bIns="0"/>
          <a:lstStyle>
            <a:lvl1pPr marL="280114" indent="-280114">
              <a:lnSpc>
                <a:spcPts val="1765"/>
              </a:lnSpc>
              <a:spcBef>
                <a:spcPts val="0"/>
              </a:spcBef>
              <a:buFont typeface="Arial" panose="020B0604020202020204" pitchFamily="34" charset="0"/>
              <a:buChar char="•"/>
              <a:defRPr sz="1372" b="0" i="0" spc="0">
                <a:gradFill>
                  <a:gsLst>
                    <a:gs pos="0">
                      <a:schemeClr val="tx1"/>
                    </a:gs>
                    <a:gs pos="100000">
                      <a:schemeClr val="tx1"/>
                    </a:gs>
                  </a:gsLst>
                  <a:lin ang="5400000" scaled="1"/>
                </a:gradFill>
                <a:latin typeface="+mn-lt"/>
              </a:defRPr>
            </a:lvl1pPr>
            <a:lvl2pPr marL="0" indent="0">
              <a:lnSpc>
                <a:spcPts val="1765"/>
              </a:lnSpc>
              <a:spcBef>
                <a:spcPts val="0"/>
              </a:spcBef>
              <a:buNone/>
              <a:defRPr sz="1372">
                <a:solidFill>
                  <a:schemeClr val="tx1"/>
                </a:solidFill>
              </a:defRPr>
            </a:lvl2pPr>
            <a:lvl3pPr marL="448182" indent="0">
              <a:buNone/>
              <a:defRPr/>
            </a:lvl3pPr>
            <a:lvl4pPr marL="672274" indent="0">
              <a:buNone/>
              <a:defRPr/>
            </a:lvl4pPr>
            <a:lvl5pPr marL="89636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3" name="Footer Placeholder 14">
            <a:extLst>
              <a:ext uri="{FF2B5EF4-FFF2-40B4-BE49-F238E27FC236}">
                <a16:creationId xmlns:a16="http://schemas.microsoft.com/office/drawing/2014/main" id="{B9AEC771-481D-4FF6-AD08-FD4DD79D2C30}"/>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7">
                <a:gradFill>
                  <a:gsLst>
                    <a:gs pos="0">
                      <a:schemeClr val="bg1">
                        <a:lumMod val="50000"/>
                      </a:schemeClr>
                    </a:gs>
                    <a:gs pos="100000">
                      <a:schemeClr val="bg1">
                        <a:lumMod val="50000"/>
                      </a:schemeClr>
                    </a:gs>
                  </a:gsLst>
                  <a:lin ang="5400000" scaled="1"/>
                </a:gradFill>
              </a:defRPr>
            </a:lvl1pPr>
          </a:lstStyle>
          <a:p>
            <a:r>
              <a:rPr lang="en-US" dirty="0"/>
              <a:t>© Microsoft Corporation                                                                                  								                      Dynamics 365 </a:t>
            </a:r>
          </a:p>
        </p:txBody>
      </p:sp>
      <p:pic>
        <p:nvPicPr>
          <p:cNvPr id="8" name="Picture 7">
            <a:extLst>
              <a:ext uri="{FF2B5EF4-FFF2-40B4-BE49-F238E27FC236}">
                <a16:creationId xmlns:a16="http://schemas.microsoft.com/office/drawing/2014/main" id="{C039B1C4-BB04-4190-90F9-F4024B0B3BC1}"/>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6336037" y="340294"/>
            <a:ext cx="5399968" cy="3165015"/>
          </a:xfrm>
          <a:prstGeom prst="rect">
            <a:avLst/>
          </a:prstGeom>
        </p:spPr>
      </p:pic>
      <p:sp>
        <p:nvSpPr>
          <p:cNvPr id="9" name="Picture Placeholder 11">
            <a:extLst>
              <a:ext uri="{FF2B5EF4-FFF2-40B4-BE49-F238E27FC236}">
                <a16:creationId xmlns:a16="http://schemas.microsoft.com/office/drawing/2014/main" id="{72F6419D-F45C-4BDB-9D99-F2C52AE85FC0}"/>
              </a:ext>
            </a:extLst>
          </p:cNvPr>
          <p:cNvSpPr>
            <a:spLocks noGrp="1"/>
          </p:cNvSpPr>
          <p:nvPr>
            <p:ph type="pic" sz="quarter" idx="12"/>
          </p:nvPr>
        </p:nvSpPr>
        <p:spPr>
          <a:xfrm>
            <a:off x="7279595" y="1710592"/>
            <a:ext cx="3814652" cy="546753"/>
          </a:xfrm>
        </p:spPr>
        <p:txBody>
          <a:bodyPr anchor="ctr" anchorCtr="0"/>
          <a:lstStyle>
            <a:lvl1pPr algn="ctr">
              <a:defRPr/>
            </a:lvl1pPr>
          </a:lstStyle>
          <a:p>
            <a:r>
              <a:rPr lang="en-US" dirty="0"/>
              <a:t>Click icon to add picture</a:t>
            </a:r>
          </a:p>
        </p:txBody>
      </p:sp>
      <p:pic>
        <p:nvPicPr>
          <p:cNvPr id="10" name="Picture 9">
            <a:extLst>
              <a:ext uri="{FF2B5EF4-FFF2-40B4-BE49-F238E27FC236}">
                <a16:creationId xmlns:a16="http://schemas.microsoft.com/office/drawing/2014/main" id="{A1B8E8FA-8C2E-4D6A-99B1-D3D0B46B1BC4}"/>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6336037" y="3247825"/>
            <a:ext cx="5399968" cy="3165015"/>
          </a:xfrm>
          <a:prstGeom prst="rect">
            <a:avLst/>
          </a:prstGeom>
        </p:spPr>
      </p:pic>
      <p:sp>
        <p:nvSpPr>
          <p:cNvPr id="14" name="Picture Placeholder 11">
            <a:extLst>
              <a:ext uri="{FF2B5EF4-FFF2-40B4-BE49-F238E27FC236}">
                <a16:creationId xmlns:a16="http://schemas.microsoft.com/office/drawing/2014/main" id="{773703C8-B3C8-4AAC-A6A6-8DEF824F1BF7}"/>
              </a:ext>
            </a:extLst>
          </p:cNvPr>
          <p:cNvSpPr>
            <a:spLocks noGrp="1"/>
          </p:cNvSpPr>
          <p:nvPr>
            <p:ph type="pic" sz="quarter" idx="13"/>
          </p:nvPr>
        </p:nvSpPr>
        <p:spPr>
          <a:xfrm>
            <a:off x="7279595" y="4595472"/>
            <a:ext cx="3814652" cy="546753"/>
          </a:xfrm>
        </p:spPr>
        <p:txBody>
          <a:bodyPr anchor="ctr" anchorCtr="0"/>
          <a:lstStyle>
            <a:lvl1pPr algn="ctr">
              <a:defRPr/>
            </a:lvl1pPr>
          </a:lstStyle>
          <a:p>
            <a:r>
              <a:rPr lang="en-US" dirty="0"/>
              <a:t>Click icon to add picture</a:t>
            </a:r>
          </a:p>
        </p:txBody>
      </p:sp>
    </p:spTree>
    <p:extLst>
      <p:ext uri="{BB962C8B-B14F-4D97-AF65-F5344CB8AC3E}">
        <p14:creationId xmlns:p14="http://schemas.microsoft.com/office/powerpoint/2010/main" val="1904733248"/>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2Device layout 1 headlin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10369"/>
          </a:xfrm>
        </p:spPr>
        <p:txBody>
          <a:bodyPr wrap="square" lIns="0" tIns="0" rIns="0" bIns="0">
            <a:spAutoFit/>
          </a:bodyPr>
          <a:lstStyle>
            <a:lvl1pPr>
              <a:lnSpc>
                <a:spcPts val="3137"/>
              </a:lnSpc>
              <a:defRPr sz="2745">
                <a:gradFill>
                  <a:gsLst>
                    <a:gs pos="0">
                      <a:schemeClr val="tx1"/>
                    </a:gs>
                    <a:gs pos="100000">
                      <a:schemeClr val="tx1"/>
                    </a:gs>
                  </a:gsLst>
                  <a:lin ang="5400000" scaled="1"/>
                </a:gradFill>
              </a:defRPr>
            </a:lvl1pPr>
          </a:lstStyle>
          <a:p>
            <a:r>
              <a:rPr lang="en-US"/>
              <a:t>Device layout 1: one column</a:t>
            </a:r>
          </a:p>
        </p:txBody>
      </p:sp>
      <p:sp>
        <p:nvSpPr>
          <p:cNvPr id="4" name="Text Placeholder 3"/>
          <p:cNvSpPr>
            <a:spLocks noGrp="1"/>
          </p:cNvSpPr>
          <p:nvPr>
            <p:ph type="body" sz="quarter" idx="10" hasCustomPrompt="1"/>
          </p:nvPr>
        </p:nvSpPr>
        <p:spPr>
          <a:xfrm>
            <a:off x="455996" y="1922801"/>
            <a:ext cx="4758211" cy="603539"/>
          </a:xfrm>
        </p:spPr>
        <p:txBody>
          <a:bodyPr wrap="square" lIns="0" tIns="0" rIns="0" bIns="0">
            <a:spAutoFit/>
          </a:bodyPr>
          <a:lstStyle>
            <a:lvl1pPr marL="0" indent="0">
              <a:lnSpc>
                <a:spcPts val="2353"/>
              </a:lnSpc>
              <a:buNone/>
              <a:defRPr sz="1961" b="0" i="0">
                <a:gradFill>
                  <a:gsLst>
                    <a:gs pos="0">
                      <a:schemeClr val="tx1"/>
                    </a:gs>
                    <a:gs pos="100000">
                      <a:schemeClr val="tx1"/>
                    </a:gs>
                  </a:gsLst>
                  <a:lin ang="5400000" scaled="1"/>
                </a:gradFill>
                <a:latin typeface="+mn-lt"/>
              </a:defRPr>
            </a:lvl1pPr>
            <a:lvl2pPr marL="224092" indent="0">
              <a:buNone/>
              <a:defRPr/>
            </a:lvl2pPr>
            <a:lvl3pPr marL="448182" indent="0">
              <a:buNone/>
              <a:defRPr/>
            </a:lvl3pPr>
            <a:lvl4pPr marL="672274" indent="0">
              <a:buNone/>
              <a:defRPr/>
            </a:lvl4pPr>
            <a:lvl5pPr marL="896364" indent="0">
              <a:buNone/>
              <a:defRPr/>
            </a:lvl5pPr>
          </a:lstStyle>
          <a:p>
            <a:pPr lvl="0"/>
            <a:r>
              <a:rPr lang="pt-BR"/>
              <a:t>Large subhead Segoe UI Regular 20/24. Em volor resequaectur.</a:t>
            </a:r>
            <a:endParaRPr lang="en-US"/>
          </a:p>
        </p:txBody>
      </p:sp>
      <p:sp>
        <p:nvSpPr>
          <p:cNvPr id="13" name="Footer Placeholder 14">
            <a:extLst>
              <a:ext uri="{FF2B5EF4-FFF2-40B4-BE49-F238E27FC236}">
                <a16:creationId xmlns:a16="http://schemas.microsoft.com/office/drawing/2014/main" id="{B9AEC771-481D-4FF6-AD08-FD4DD79D2C30}"/>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7">
                <a:gradFill>
                  <a:gsLst>
                    <a:gs pos="0">
                      <a:schemeClr val="bg1">
                        <a:lumMod val="50000"/>
                      </a:schemeClr>
                    </a:gs>
                    <a:gs pos="100000">
                      <a:schemeClr val="bg1">
                        <a:lumMod val="50000"/>
                      </a:schemeClr>
                    </a:gs>
                  </a:gsLst>
                  <a:lin ang="5400000" scaled="1"/>
                </a:gradFill>
              </a:defRPr>
            </a:lvl1pPr>
          </a:lstStyle>
          <a:p>
            <a:r>
              <a:rPr lang="en-US" dirty="0"/>
              <a:t>© Microsoft Corporation                                                                                  								                      Dynamics 365 </a:t>
            </a:r>
          </a:p>
        </p:txBody>
      </p:sp>
      <p:pic>
        <p:nvPicPr>
          <p:cNvPr id="8" name="Picture 7">
            <a:extLst>
              <a:ext uri="{FF2B5EF4-FFF2-40B4-BE49-F238E27FC236}">
                <a16:creationId xmlns:a16="http://schemas.microsoft.com/office/drawing/2014/main" id="{C039B1C4-BB04-4190-90F9-F4024B0B3BC1}"/>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6336037" y="340294"/>
            <a:ext cx="5399968" cy="3165015"/>
          </a:xfrm>
          <a:prstGeom prst="rect">
            <a:avLst/>
          </a:prstGeom>
        </p:spPr>
      </p:pic>
      <p:sp>
        <p:nvSpPr>
          <p:cNvPr id="9" name="Picture Placeholder 11">
            <a:extLst>
              <a:ext uri="{FF2B5EF4-FFF2-40B4-BE49-F238E27FC236}">
                <a16:creationId xmlns:a16="http://schemas.microsoft.com/office/drawing/2014/main" id="{72F6419D-F45C-4BDB-9D99-F2C52AE85FC0}"/>
              </a:ext>
            </a:extLst>
          </p:cNvPr>
          <p:cNvSpPr>
            <a:spLocks noGrp="1"/>
          </p:cNvSpPr>
          <p:nvPr>
            <p:ph type="pic" sz="quarter" idx="12"/>
          </p:nvPr>
        </p:nvSpPr>
        <p:spPr>
          <a:xfrm>
            <a:off x="7279595" y="1710592"/>
            <a:ext cx="3814652" cy="546753"/>
          </a:xfrm>
        </p:spPr>
        <p:txBody>
          <a:bodyPr anchor="ctr" anchorCtr="0"/>
          <a:lstStyle>
            <a:lvl1pPr algn="ctr">
              <a:defRPr/>
            </a:lvl1pPr>
          </a:lstStyle>
          <a:p>
            <a:r>
              <a:rPr lang="en-US" dirty="0"/>
              <a:t>Click icon to add picture</a:t>
            </a:r>
          </a:p>
        </p:txBody>
      </p:sp>
      <p:pic>
        <p:nvPicPr>
          <p:cNvPr id="10" name="Picture 9">
            <a:extLst>
              <a:ext uri="{FF2B5EF4-FFF2-40B4-BE49-F238E27FC236}">
                <a16:creationId xmlns:a16="http://schemas.microsoft.com/office/drawing/2014/main" id="{A1B8E8FA-8C2E-4D6A-99B1-D3D0B46B1BC4}"/>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6336037" y="3247825"/>
            <a:ext cx="5399968" cy="3165015"/>
          </a:xfrm>
          <a:prstGeom prst="rect">
            <a:avLst/>
          </a:prstGeom>
        </p:spPr>
      </p:pic>
      <p:sp>
        <p:nvSpPr>
          <p:cNvPr id="14" name="Picture Placeholder 11">
            <a:extLst>
              <a:ext uri="{FF2B5EF4-FFF2-40B4-BE49-F238E27FC236}">
                <a16:creationId xmlns:a16="http://schemas.microsoft.com/office/drawing/2014/main" id="{773703C8-B3C8-4AAC-A6A6-8DEF824F1BF7}"/>
              </a:ext>
            </a:extLst>
          </p:cNvPr>
          <p:cNvSpPr>
            <a:spLocks noGrp="1"/>
          </p:cNvSpPr>
          <p:nvPr>
            <p:ph type="pic" sz="quarter" idx="13"/>
          </p:nvPr>
        </p:nvSpPr>
        <p:spPr>
          <a:xfrm>
            <a:off x="7279595" y="4595472"/>
            <a:ext cx="3814652" cy="546753"/>
          </a:xfrm>
        </p:spPr>
        <p:txBody>
          <a:bodyPr anchor="ctr" anchorCtr="0"/>
          <a:lstStyle>
            <a:lvl1pPr algn="ctr">
              <a:defRPr/>
            </a:lvl1pPr>
          </a:lstStyle>
          <a:p>
            <a:r>
              <a:rPr lang="en-US" dirty="0"/>
              <a:t>Click icon to add picture</a:t>
            </a:r>
          </a:p>
        </p:txBody>
      </p:sp>
    </p:spTree>
    <p:extLst>
      <p:ext uri="{BB962C8B-B14F-4D97-AF65-F5344CB8AC3E}">
        <p14:creationId xmlns:p14="http://schemas.microsoft.com/office/powerpoint/2010/main" val="1752057733"/>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4444775" y="418151"/>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61" y="3421010"/>
            <a:ext cx="5834041" cy="546753"/>
          </a:xfrm>
        </p:spPr>
        <p:txBody>
          <a:bodyPr anchor="ctr" anchorCtr="0"/>
          <a:lstStyle>
            <a:lvl1pPr algn="ctr">
              <a:defRPr/>
            </a:lvl1pPr>
          </a:lstStyle>
          <a:p>
            <a:r>
              <a:rPr lang="en-US" dirty="0"/>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4" y="2000739"/>
            <a:ext cx="1693247" cy="3034292"/>
          </a:xfrm>
        </p:spPr>
        <p:txBody>
          <a:bodyPr lIns="0" tIns="0" rIns="0" bIns="0"/>
          <a:lstStyle>
            <a:lvl1pPr marL="0" indent="0">
              <a:lnSpc>
                <a:spcPts val="1765"/>
              </a:lnSpc>
              <a:spcBef>
                <a:spcPts val="883"/>
              </a:spcBef>
              <a:buNone/>
              <a:defRPr lang="en-US" sz="1372" b="0" kern="1200" spc="0" baseline="0" dirty="0">
                <a:gradFill>
                  <a:gsLst>
                    <a:gs pos="0">
                      <a:srgbClr val="002050"/>
                    </a:gs>
                    <a:gs pos="100000">
                      <a:srgbClr val="002050"/>
                    </a:gs>
                  </a:gsLst>
                  <a:lin ang="5400000" scaled="1"/>
                </a:gradFill>
                <a:latin typeface="+mj-lt"/>
                <a:ea typeface="+mn-ea"/>
                <a:cs typeface="+mn-cs"/>
              </a:defRPr>
            </a:lvl1pPr>
            <a:lvl2pPr marL="0" marR="0" indent="0" algn="l" defTabSz="914344" rtl="0" eaLnBrk="1" fontAlgn="auto" latinLnBrk="0" hangingPunct="1">
              <a:lnSpc>
                <a:spcPts val="1765"/>
              </a:lnSpc>
              <a:spcBef>
                <a:spcPts val="441"/>
              </a:spcBef>
              <a:spcAft>
                <a:spcPts val="0"/>
              </a:spcAft>
              <a:buClrTx/>
              <a:buSzPct val="90000"/>
              <a:buFont typeface="Arial" panose="020B0604020202020204" pitchFamily="34" charset="0"/>
              <a:buNone/>
              <a:tabLst/>
              <a:defRPr sz="1372">
                <a:gradFill>
                  <a:gsLst>
                    <a:gs pos="0">
                      <a:schemeClr val="tx1"/>
                    </a:gs>
                    <a:gs pos="100000">
                      <a:schemeClr val="tx1"/>
                    </a:gs>
                  </a:gsLst>
                  <a:lin ang="5400000" scaled="1"/>
                </a:gradFill>
              </a:defRPr>
            </a:lvl2pPr>
            <a:lvl3pPr marL="448182" indent="0">
              <a:buNone/>
              <a:defRPr/>
            </a:lvl3pPr>
            <a:lvl4pPr marL="672274" indent="0">
              <a:buNone/>
              <a:defRPr/>
            </a:lvl4pPr>
            <a:lvl5pPr marL="896364" indent="0">
              <a:buNone/>
              <a:defRPr/>
            </a:lvl5pPr>
          </a:lstStyle>
          <a:p>
            <a:pPr marL="0" marR="0" lvl="0" indent="0" algn="l" defTabSz="914344" rtl="0" eaLnBrk="1" fontAlgn="auto" latinLnBrk="0" hangingPunct="1">
              <a:lnSpc>
                <a:spcPts val="1765"/>
              </a:lnSpc>
              <a:spcBef>
                <a:spcPts val="883"/>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9" y="2000739"/>
            <a:ext cx="1693247" cy="3034292"/>
          </a:xfrm>
        </p:spPr>
        <p:txBody>
          <a:bodyPr lIns="0" tIns="0" rIns="0" bIns="0"/>
          <a:lstStyle>
            <a:lvl1pPr marL="0" indent="0">
              <a:lnSpc>
                <a:spcPts val="1765"/>
              </a:lnSpc>
              <a:spcBef>
                <a:spcPts val="883"/>
              </a:spcBef>
              <a:buNone/>
              <a:defRPr lang="en-US" sz="1372" b="0" kern="1200" spc="0" baseline="0" dirty="0">
                <a:gradFill>
                  <a:gsLst>
                    <a:gs pos="0">
                      <a:srgbClr val="002050"/>
                    </a:gs>
                    <a:gs pos="100000">
                      <a:srgbClr val="002050"/>
                    </a:gs>
                  </a:gsLst>
                  <a:lin ang="5400000" scaled="1"/>
                </a:gradFill>
                <a:latin typeface="+mj-lt"/>
                <a:ea typeface="+mn-ea"/>
                <a:cs typeface="+mn-cs"/>
              </a:defRPr>
            </a:lvl1pPr>
            <a:lvl2pPr marL="0" marR="0" indent="0" algn="l" defTabSz="914344" rtl="0" eaLnBrk="1" fontAlgn="auto" latinLnBrk="0" hangingPunct="1">
              <a:lnSpc>
                <a:spcPts val="1765"/>
              </a:lnSpc>
              <a:spcBef>
                <a:spcPts val="441"/>
              </a:spcBef>
              <a:spcAft>
                <a:spcPts val="0"/>
              </a:spcAft>
              <a:buClrTx/>
              <a:buSzPct val="90000"/>
              <a:buFont typeface="Arial" panose="020B0604020202020204" pitchFamily="34" charset="0"/>
              <a:buNone/>
              <a:tabLst/>
              <a:defRPr sz="1372">
                <a:gradFill>
                  <a:gsLst>
                    <a:gs pos="0">
                      <a:schemeClr val="tx1"/>
                    </a:gs>
                    <a:gs pos="100000">
                      <a:schemeClr val="tx1"/>
                    </a:gs>
                  </a:gsLst>
                  <a:lin ang="5400000" scaled="1"/>
                </a:gradFill>
              </a:defRPr>
            </a:lvl2pPr>
            <a:lvl3pPr marL="448182" indent="0">
              <a:buNone/>
              <a:defRPr/>
            </a:lvl3pPr>
            <a:lvl4pPr marL="672274" indent="0">
              <a:buNone/>
              <a:defRPr/>
            </a:lvl4pPr>
            <a:lvl5pPr marL="896364" indent="0">
              <a:buNone/>
              <a:defRPr/>
            </a:lvl5pPr>
          </a:lstStyle>
          <a:p>
            <a:pPr marL="0" marR="0" lvl="0" indent="0" algn="l" defTabSz="914344" rtl="0" eaLnBrk="1" fontAlgn="auto" latinLnBrk="0" hangingPunct="1">
              <a:lnSpc>
                <a:spcPts val="1765"/>
              </a:lnSpc>
              <a:spcBef>
                <a:spcPts val="883"/>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6" y="620429"/>
            <a:ext cx="11306469" cy="410369"/>
          </a:xfrm>
        </p:spPr>
        <p:txBody>
          <a:bodyPr wrap="square" lIns="0" tIns="0" rIns="0" bIns="0">
            <a:spAutoFit/>
          </a:bodyPr>
          <a:lstStyle>
            <a:lvl1pPr>
              <a:lnSpc>
                <a:spcPts val="3137"/>
              </a:lnSpc>
              <a:defRPr sz="2745">
                <a:gradFill>
                  <a:gsLst>
                    <a:gs pos="0">
                      <a:schemeClr val="tx1"/>
                    </a:gs>
                    <a:gs pos="100000">
                      <a:schemeClr val="tx1"/>
                    </a:gs>
                  </a:gsLst>
                  <a:lin ang="5400000" scaled="1"/>
                </a:gradFill>
              </a:defRPr>
            </a:lvl1pPr>
          </a:lstStyle>
          <a:p>
            <a:r>
              <a:rPr lang="en-US"/>
              <a:t>Device layout 2: two columns</a:t>
            </a:r>
          </a:p>
        </p:txBody>
      </p:sp>
      <p:sp>
        <p:nvSpPr>
          <p:cNvPr id="16" name="Footer Placeholder 14">
            <a:extLst>
              <a:ext uri="{FF2B5EF4-FFF2-40B4-BE49-F238E27FC236}">
                <a16:creationId xmlns:a16="http://schemas.microsoft.com/office/drawing/2014/main" id="{6FCE5757-E538-4E4B-BB66-DA966C94A7B7}"/>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7">
                <a:gradFill>
                  <a:gsLst>
                    <a:gs pos="0">
                      <a:schemeClr val="bg1">
                        <a:lumMod val="50000"/>
                      </a:schemeClr>
                    </a:gs>
                    <a:gs pos="100000">
                      <a:schemeClr val="bg1">
                        <a:lumMod val="50000"/>
                      </a:schemeClr>
                    </a:gs>
                  </a:gsLst>
                  <a:lin ang="5400000" scaled="1"/>
                </a:gradFill>
              </a:defRPr>
            </a:lvl1pPr>
          </a:lstStyle>
          <a:p>
            <a:r>
              <a:rPr lang="en-US" dirty="0"/>
              <a:t>© Microsoft Corporation                                                                                  								                      Dynamics 365 </a:t>
            </a:r>
          </a:p>
        </p:txBody>
      </p:sp>
    </p:spTree>
    <p:extLst>
      <p:ext uri="{BB962C8B-B14F-4D97-AF65-F5344CB8AC3E}">
        <p14:creationId xmlns:p14="http://schemas.microsoft.com/office/powerpoint/2010/main" val="1031131245"/>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384249" y="486948"/>
            <a:ext cx="10869931" cy="6371053"/>
          </a:xfrm>
          <a:prstGeom prst="rect">
            <a:avLst/>
          </a:prstGeom>
        </p:spPr>
      </p:pic>
      <p:sp>
        <p:nvSpPr>
          <p:cNvPr id="2" name="Title 1"/>
          <p:cNvSpPr>
            <a:spLocks noGrp="1"/>
          </p:cNvSpPr>
          <p:nvPr>
            <p:ph type="title" hasCustomPrompt="1"/>
          </p:nvPr>
        </p:nvSpPr>
        <p:spPr>
          <a:xfrm>
            <a:off x="455996" y="620429"/>
            <a:ext cx="11306469" cy="410369"/>
          </a:xfrm>
        </p:spPr>
        <p:txBody>
          <a:bodyPr wrap="square" lIns="0" tIns="0" rIns="0" bIns="0">
            <a:spAutoFit/>
          </a:bodyPr>
          <a:lstStyle>
            <a:lvl1pPr>
              <a:lnSpc>
                <a:spcPts val="3137"/>
              </a:lnSpc>
              <a:defRPr sz="2745">
                <a:gradFill>
                  <a:gsLst>
                    <a:gs pos="0">
                      <a:schemeClr val="tx1"/>
                    </a:gs>
                    <a:gs pos="100000">
                      <a:schemeClr val="tx1"/>
                    </a:gs>
                  </a:gsLst>
                  <a:lin ang="5400000" scaled="1"/>
                </a:gra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8" y="3488255"/>
            <a:ext cx="7678751" cy="546753"/>
          </a:xfrm>
        </p:spPr>
        <p:txBody>
          <a:bodyPr anchor="ctr" anchorCtr="0"/>
          <a:lstStyle>
            <a:lvl1pPr algn="ctr">
              <a:defRPr/>
            </a:lvl1pPr>
          </a:lstStyle>
          <a:p>
            <a:r>
              <a:rPr lang="en-US" dirty="0"/>
              <a:t>Click icon to add picture</a:t>
            </a:r>
          </a:p>
        </p:txBody>
      </p:sp>
      <p:sp>
        <p:nvSpPr>
          <p:cNvPr id="9" name="Footer Placeholder 14">
            <a:extLst>
              <a:ext uri="{FF2B5EF4-FFF2-40B4-BE49-F238E27FC236}">
                <a16:creationId xmlns:a16="http://schemas.microsoft.com/office/drawing/2014/main" id="{094367A8-7AEF-4C78-AF93-670FC65820C5}"/>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7">
                <a:gradFill>
                  <a:gsLst>
                    <a:gs pos="0">
                      <a:schemeClr val="bg1">
                        <a:lumMod val="50000"/>
                      </a:schemeClr>
                    </a:gs>
                    <a:gs pos="100000">
                      <a:schemeClr val="bg1">
                        <a:lumMod val="50000"/>
                      </a:schemeClr>
                    </a:gs>
                  </a:gsLst>
                  <a:lin ang="5400000" scaled="1"/>
                </a:gradFill>
              </a:defRPr>
            </a:lvl1pPr>
          </a:lstStyle>
          <a:p>
            <a:r>
              <a:rPr lang="en-US" dirty="0"/>
              <a:t>© Microsoft Corporation                                                                                  								                      Dynamics 365 </a:t>
            </a:r>
          </a:p>
        </p:txBody>
      </p:sp>
    </p:spTree>
    <p:extLst>
      <p:ext uri="{BB962C8B-B14F-4D97-AF65-F5344CB8AC3E}">
        <p14:creationId xmlns:p14="http://schemas.microsoft.com/office/powerpoint/2010/main" val="269338489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105791509"/>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_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229842" y="0"/>
            <a:ext cx="5962159" cy="6858000"/>
          </a:xfrm>
          <a:blipFill dpi="0" rotWithShape="1">
            <a:blip r:embed="rId2" cstate="email">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a:gradFill>
                  <a:gsLst>
                    <a:gs pos="0">
                      <a:schemeClr val="bg1"/>
                    </a:gs>
                    <a:gs pos="100000">
                      <a:schemeClr val="bg1"/>
                    </a:gs>
                  </a:gsLst>
                  <a:lin ang="5400000" scaled="1"/>
                </a:gradFill>
              </a:defRPr>
            </a:lvl1pPr>
          </a:lstStyle>
          <a:p>
            <a:r>
              <a:rPr lang="en-US" dirty="0"/>
              <a:t>Click icon to add picture</a:t>
            </a:r>
          </a:p>
        </p:txBody>
      </p:sp>
      <p:sp>
        <p:nvSpPr>
          <p:cNvPr id="2" name="Title 1"/>
          <p:cNvSpPr>
            <a:spLocks noGrp="1"/>
          </p:cNvSpPr>
          <p:nvPr>
            <p:ph type="title" hasCustomPrompt="1"/>
          </p:nvPr>
        </p:nvSpPr>
        <p:spPr>
          <a:xfrm>
            <a:off x="455998" y="620430"/>
            <a:ext cx="5541959" cy="410369"/>
          </a:xfrm>
        </p:spPr>
        <p:txBody>
          <a:bodyPr wrap="square" lIns="0" tIns="0" rIns="0" bIns="0">
            <a:spAutoFit/>
          </a:bodyPr>
          <a:lstStyle>
            <a:lvl1pPr>
              <a:lnSpc>
                <a:spcPts val="3136"/>
              </a:lnSpc>
              <a:defRPr sz="2745" baseline="0">
                <a:gradFill>
                  <a:gsLst>
                    <a:gs pos="0">
                      <a:schemeClr val="tx1"/>
                    </a:gs>
                    <a:gs pos="100000">
                      <a:schemeClr val="tx1"/>
                    </a:gs>
                  </a:gsLst>
                  <a:lin ang="5400000" scaled="1"/>
                </a:gradFill>
              </a:defRPr>
            </a:lvl1pPr>
          </a:lstStyle>
          <a:p>
            <a:r>
              <a:rPr lang="en-US" dirty="0"/>
              <a:t>Photo layout 1</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41" y="6450195"/>
            <a:ext cx="11586711" cy="118296"/>
          </a:xfrm>
          <a:prstGeom prst="rect">
            <a:avLst/>
          </a:prstGeom>
        </p:spPr>
        <p:txBody>
          <a:bodyPr vert="horz" lIns="91440" tIns="45720" rIns="91440" bIns="45720" numCol="2" rtlCol="0" anchor="ctr"/>
          <a:lstStyle>
            <a:lvl1pPr algn="l">
              <a:defRPr sz="687">
                <a:gradFill>
                  <a:gsLst>
                    <a:gs pos="0">
                      <a:schemeClr val="bg1">
                        <a:lumMod val="50000"/>
                      </a:schemeClr>
                    </a:gs>
                    <a:gs pos="100000">
                      <a:schemeClr val="bg1">
                        <a:lumMod val="50000"/>
                      </a:schemeClr>
                    </a:gs>
                  </a:gsLst>
                  <a:lin ang="5400000" scaled="1"/>
                </a:gradFill>
              </a:defRPr>
            </a:lvl1pPr>
          </a:lstStyle>
          <a:p>
            <a:pPr defTabSz="914169">
              <a:defRPr/>
            </a:pPr>
            <a:r>
              <a:rPr lang="en-US"/>
              <a:t>© Microsoft Corporation                                                                                  							</a:t>
            </a:r>
            <a:endParaRPr lang="en-US" dirty="0"/>
          </a:p>
        </p:txBody>
      </p:sp>
      <p:sp>
        <p:nvSpPr>
          <p:cNvPr id="9" name="Text Placeholder 8">
            <a:extLst>
              <a:ext uri="{FF2B5EF4-FFF2-40B4-BE49-F238E27FC236}">
                <a16:creationId xmlns:a16="http://schemas.microsoft.com/office/drawing/2014/main" id="{4247FE69-8FB0-4134-986E-B47663576B8F}"/>
              </a:ext>
            </a:extLst>
          </p:cNvPr>
          <p:cNvSpPr>
            <a:spLocks noGrp="1"/>
          </p:cNvSpPr>
          <p:nvPr>
            <p:ph type="body" sz="quarter" idx="11"/>
          </p:nvPr>
        </p:nvSpPr>
        <p:spPr>
          <a:xfrm>
            <a:off x="455995" y="2123023"/>
            <a:ext cx="5417755" cy="615553"/>
          </a:xfrm>
        </p:spPr>
        <p:txBody>
          <a:bodyPr/>
          <a:lstStyle>
            <a:lvl1pPr>
              <a:spcBef>
                <a:spcPts val="1200"/>
              </a:spcBef>
              <a:spcAft>
                <a:spcPts val="0"/>
              </a:spcAft>
              <a:defRPr kumimoji="0" lang="en-US" sz="1400" b="0" i="0" u="none" strike="noStrike" kern="0" cap="none" spc="0" normalizeH="0" baseline="0" dirty="0" smtClean="0">
                <a:ln>
                  <a:noFill/>
                </a:ln>
                <a:gradFill>
                  <a:gsLst>
                    <a:gs pos="0">
                      <a:schemeClr val="tx1"/>
                    </a:gs>
                    <a:gs pos="100000">
                      <a:schemeClr val="tx1"/>
                    </a:gs>
                  </a:gsLst>
                  <a:lin ang="5400000" scaled="1"/>
                </a:gradFill>
                <a:effectLst/>
                <a:uLnTx/>
                <a:uFillTx/>
                <a:latin typeface="Segoe UI Semibold"/>
                <a:ea typeface="+mn-ea"/>
                <a:cs typeface="Segoe UI" panose="020B0502040204020203" pitchFamily="34" charset="0"/>
              </a:defRPr>
            </a:lvl1pPr>
            <a:lvl2pPr>
              <a:defRPr kumimoji="0" lang="en-US" sz="1400" b="0" i="0" u="none" strike="noStrike" kern="0" cap="none" spc="0" normalizeH="0" baseline="0" dirty="0" smtClean="0">
                <a:ln>
                  <a:noFill/>
                </a:ln>
                <a:gradFill>
                  <a:gsLst>
                    <a:gs pos="0">
                      <a:schemeClr val="tx1"/>
                    </a:gs>
                    <a:gs pos="100000">
                      <a:schemeClr val="tx1"/>
                    </a:gs>
                  </a:gsLst>
                  <a:lin ang="5400000" scaled="1"/>
                </a:gradFill>
                <a:effectLst/>
                <a:uLnTx/>
                <a:uFillTx/>
                <a:latin typeface="Segoe UI"/>
                <a:ea typeface="+mn-ea"/>
                <a:cs typeface="Segoe UI Semibold" panose="020B0702040204020203" pitchFamily="34" charset="0"/>
              </a:defRPr>
            </a:lvl2pPr>
            <a:lvl3pPr marL="0" marR="0" indent="0" algn="l" defTabSz="913273" rtl="0" eaLnBrk="1" fontAlgn="base" latinLnBrk="0" hangingPunct="1">
              <a:lnSpc>
                <a:spcPct val="100000"/>
              </a:lnSpc>
              <a:spcBef>
                <a:spcPts val="1175"/>
              </a:spcBef>
              <a:spcAft>
                <a:spcPts val="0"/>
              </a:spcAft>
              <a:buClrTx/>
              <a:buSzPct val="90000"/>
              <a:buFont typeface="Arial" pitchFamily="34" charset="0"/>
              <a:buNone/>
              <a:tabLst/>
              <a:defRPr lang="en-US" sz="1400" b="1" kern="1200" spc="0" baseline="0" dirty="0" smtClean="0">
                <a:solidFill>
                  <a:schemeClr val="tx2"/>
                </a:solidFill>
                <a:latin typeface="Segoe UI"/>
                <a:ea typeface="+mn-ea"/>
                <a:cs typeface="+mn-cs"/>
              </a:defRPr>
            </a:lvl3pPr>
            <a:lvl4pPr>
              <a:defRPr sz="1400"/>
            </a:lvl4pPr>
            <a:lvl5pPr>
              <a:defRPr sz="1400"/>
            </a:lvl5pPr>
          </a:lstStyle>
          <a:p>
            <a:pPr lvl="0"/>
            <a:r>
              <a:rPr lang="en-US"/>
              <a:t>Edit Master text styles</a:t>
            </a:r>
          </a:p>
          <a:p>
            <a:pPr lvl="1"/>
            <a:r>
              <a:rPr lang="en-US"/>
              <a:t>Second level</a:t>
            </a:r>
          </a:p>
        </p:txBody>
      </p:sp>
    </p:spTree>
    <p:extLst>
      <p:ext uri="{BB962C8B-B14F-4D97-AF65-F5344CB8AC3E}">
        <p14:creationId xmlns:p14="http://schemas.microsoft.com/office/powerpoint/2010/main" val="2924345548"/>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Presentation Title screen">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DE27EAF-70C7-479F-8CDD-0A656124AB32}"/>
              </a:ext>
            </a:extLst>
          </p:cNvPr>
          <p:cNvSpPr/>
          <p:nvPr userDrawn="1"/>
        </p:nvSpPr>
        <p:spPr bwMode="auto">
          <a:xfrm>
            <a:off x="5326064" y="1"/>
            <a:ext cx="6865937" cy="6865937"/>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49"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5" y="2968703"/>
            <a:ext cx="4167887" cy="564835"/>
          </a:xfrm>
        </p:spPr>
        <p:txBody>
          <a:bodyPr anchor="b" anchorCtr="0">
            <a:spAutoFit/>
          </a:bodyPr>
          <a:lstStyle>
            <a:lvl1pPr>
              <a:defRPr/>
            </a:lvl1pPr>
          </a:lstStyle>
          <a:p>
            <a:r>
              <a:rPr lang="en-US"/>
              <a:t>Presentation title </a:t>
            </a:r>
          </a:p>
        </p:txBody>
      </p:sp>
      <p:sp>
        <p:nvSpPr>
          <p:cNvPr id="5" name="Text Placeholder 4"/>
          <p:cNvSpPr>
            <a:spLocks noGrp="1"/>
          </p:cNvSpPr>
          <p:nvPr>
            <p:ph type="body" sz="quarter" idx="12" hasCustomPrompt="1"/>
          </p:nvPr>
        </p:nvSpPr>
        <p:spPr>
          <a:xfrm>
            <a:off x="582043" y="3962401"/>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a:t>
            </a:r>
          </a:p>
        </p:txBody>
      </p:sp>
      <p:pic>
        <p:nvPicPr>
          <p:cNvPr id="8" name="Picture 7" descr="A screenshot of a computer&#10;&#10;Description generated with high confidence">
            <a:extLst>
              <a:ext uri="{FF2B5EF4-FFF2-40B4-BE49-F238E27FC236}">
                <a16:creationId xmlns:a16="http://schemas.microsoft.com/office/drawing/2014/main" id="{7F6B113F-63E0-4604-B908-E444BC78961C}"/>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335589" y="9657"/>
            <a:ext cx="6856412" cy="5136868"/>
          </a:xfrm>
          <a:prstGeom prst="rect">
            <a:avLst/>
          </a:prstGeom>
        </p:spPr>
      </p:pic>
    </p:spTree>
    <p:extLst>
      <p:ext uri="{BB962C8B-B14F-4D97-AF65-F5344CB8AC3E}">
        <p14:creationId xmlns:p14="http://schemas.microsoft.com/office/powerpoint/2010/main" val="13799278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2">
    <p:bg>
      <p:bgPr>
        <a:solidFill>
          <a:srgbClr val="00B7C3"/>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2" y="4847662"/>
            <a:ext cx="9609045" cy="727892"/>
          </a:xfrm>
        </p:spPr>
        <p:txBody>
          <a:bodyPr/>
          <a:lstStyle>
            <a:lvl1pPr>
              <a:defRPr sz="1765">
                <a:gradFill>
                  <a:gsLst>
                    <a:gs pos="0">
                      <a:srgbClr val="002050"/>
                    </a:gs>
                    <a:gs pos="100000">
                      <a:srgbClr val="002050"/>
                    </a:gs>
                  </a:gsLst>
                  <a:lin ang="0" scaled="0"/>
                </a:gradFill>
              </a:defRPr>
            </a:lvl1pPr>
            <a:lvl2pPr>
              <a:defRPr sz="1765">
                <a:gradFill>
                  <a:gsLst>
                    <a:gs pos="0">
                      <a:srgbClr val="002050"/>
                    </a:gs>
                    <a:gs pos="100000">
                      <a:srgbClr val="002050"/>
                    </a:gs>
                  </a:gsLst>
                  <a:lin ang="0" scaled="0"/>
                </a:gra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2" y="3029995"/>
            <a:ext cx="9630389" cy="1793104"/>
          </a:xfrm>
          <a:noFill/>
        </p:spPr>
        <p:txBody>
          <a:bodyPr lIns="0" tIns="0" rIns="0" bIns="182880" anchor="b" anchorCtr="0"/>
          <a:lstStyle>
            <a:lvl1pPr>
              <a:defRPr sz="4705" strike="noStrike" spc="-49" baseline="0">
                <a:gradFill>
                  <a:gsLst>
                    <a:gs pos="0">
                      <a:srgbClr val="002050"/>
                    </a:gs>
                    <a:gs pos="100000">
                      <a:srgbClr val="002050"/>
                    </a:gs>
                  </a:gsLst>
                  <a:lin ang="0" scaled="0"/>
                </a:gra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16455145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nfographic layout">
    <p:spTree>
      <p:nvGrpSpPr>
        <p:cNvPr id="1" name=""/>
        <p:cNvGrpSpPr/>
        <p:nvPr/>
      </p:nvGrpSpPr>
      <p:grpSpPr>
        <a:xfrm>
          <a:off x="0" y="0"/>
          <a:ext cx="0" cy="0"/>
          <a:chOff x="0" y="0"/>
          <a:chExt cx="0" cy="0"/>
        </a:xfrm>
      </p:grpSpPr>
      <p:sp>
        <p:nvSpPr>
          <p:cNvPr id="6" name="Content Placeholder 15">
            <a:extLst>
              <a:ext uri="{FF2B5EF4-FFF2-40B4-BE49-F238E27FC236}">
                <a16:creationId xmlns:a16="http://schemas.microsoft.com/office/drawing/2014/main" id="{14535A11-29B2-2246-AE7C-EAE4CC17642F}"/>
              </a:ext>
            </a:extLst>
          </p:cNvPr>
          <p:cNvSpPr>
            <a:spLocks noGrp="1"/>
          </p:cNvSpPr>
          <p:nvPr>
            <p:ph sz="quarter" idx="18" hasCustomPrompt="1"/>
          </p:nvPr>
        </p:nvSpPr>
        <p:spPr>
          <a:xfrm>
            <a:off x="568049" y="2249399"/>
            <a:ext cx="11055905" cy="4018684"/>
          </a:xfrm>
        </p:spPr>
        <p:txBody>
          <a:bodyPr wrap="square" anchor="ctr">
            <a:noAutofit/>
          </a:bodyPr>
          <a:lstStyle>
            <a:lvl1pPr marL="0" indent="0" algn="ctr">
              <a:lnSpc>
                <a:spcPct val="100000"/>
              </a:lnSpc>
              <a:buNone/>
              <a:defRPr sz="1961">
                <a:solidFill>
                  <a:schemeClr val="tx2"/>
                </a:solidFill>
                <a:latin typeface="+mj-lt"/>
              </a:defRPr>
            </a:lvl1pPr>
          </a:lstStyle>
          <a:p>
            <a:pPr lvl="0"/>
            <a:r>
              <a:rPr lang="en-US"/>
              <a:t> Infographic here</a:t>
            </a:r>
          </a:p>
        </p:txBody>
      </p:sp>
      <p:sp>
        <p:nvSpPr>
          <p:cNvPr id="8" name="Text Placeholder 3">
            <a:extLst>
              <a:ext uri="{FF2B5EF4-FFF2-40B4-BE49-F238E27FC236}">
                <a16:creationId xmlns:a16="http://schemas.microsoft.com/office/drawing/2014/main" id="{79FBB3B0-FE1B-E544-9824-37CF99F9899B}"/>
              </a:ext>
            </a:extLst>
          </p:cNvPr>
          <p:cNvSpPr>
            <a:spLocks noGrp="1"/>
          </p:cNvSpPr>
          <p:nvPr>
            <p:ph type="body" sz="quarter" idx="12" hasCustomPrompt="1"/>
          </p:nvPr>
        </p:nvSpPr>
        <p:spPr>
          <a:xfrm>
            <a:off x="580638" y="1341224"/>
            <a:ext cx="11046887" cy="301769"/>
          </a:xfrm>
        </p:spPr>
        <p:txBody>
          <a:bodyPr wrap="square" lIns="0" tIns="0" rIns="0" bIns="0">
            <a:spAutoFit/>
          </a:bodyPr>
          <a:lstStyle>
            <a:lvl1pPr marL="0" indent="0" algn="ctr">
              <a:lnSpc>
                <a:spcPct val="100000"/>
              </a:lnSpc>
              <a:spcBef>
                <a:spcPts val="0"/>
              </a:spcBef>
              <a:spcAft>
                <a:spcPts val="1275"/>
              </a:spcAft>
              <a:buNone/>
              <a:defRPr sz="1961" b="0" i="0">
                <a:solidFill>
                  <a:srgbClr val="000000"/>
                </a:solidFill>
                <a:latin typeface="Segoe UI Light" panose="020B0502040204020203" pitchFamily="34" charset="0"/>
                <a:cs typeface="Segoe UI Light" panose="020B0502040204020203" pitchFamily="34" charset="0"/>
              </a:defRPr>
            </a:lvl1pPr>
            <a:lvl2pPr marL="224114" indent="0">
              <a:lnSpc>
                <a:spcPct val="90000"/>
              </a:lnSpc>
              <a:spcBef>
                <a:spcPts val="0"/>
              </a:spcBef>
              <a:spcAft>
                <a:spcPts val="1275"/>
              </a:spcAft>
              <a:buNone/>
              <a:defRPr sz="1961">
                <a:solidFill>
                  <a:schemeClr val="tx2"/>
                </a:solidFill>
              </a:defRPr>
            </a:lvl2pPr>
            <a:lvl3pPr marL="448227" indent="0">
              <a:spcBef>
                <a:spcPts val="0"/>
              </a:spcBef>
              <a:spcAft>
                <a:spcPts val="1275"/>
              </a:spcAft>
              <a:buNone/>
              <a:defRPr sz="1961"/>
            </a:lvl3pPr>
            <a:lvl4pPr marL="672342" indent="0">
              <a:spcBef>
                <a:spcPts val="0"/>
              </a:spcBef>
              <a:spcAft>
                <a:spcPts val="1275"/>
              </a:spcAft>
              <a:buNone/>
              <a:defRPr sz="1961"/>
            </a:lvl4pPr>
            <a:lvl5pPr marL="896455" indent="0">
              <a:buNone/>
              <a:defRPr/>
            </a:lvl5pPr>
          </a:lstStyle>
          <a:p>
            <a:pPr lvl="0"/>
            <a:r>
              <a:rPr lang="en-US"/>
              <a:t>Subtitle Segoe UI 20pt</a:t>
            </a:r>
          </a:p>
        </p:txBody>
      </p:sp>
      <p:sp>
        <p:nvSpPr>
          <p:cNvPr id="9" name="Title Placeholder 1">
            <a:extLst>
              <a:ext uri="{FF2B5EF4-FFF2-40B4-BE49-F238E27FC236}">
                <a16:creationId xmlns:a16="http://schemas.microsoft.com/office/drawing/2014/main" id="{8F0BA1EA-1289-7B41-AAF4-751B32835914}"/>
              </a:ext>
            </a:extLst>
          </p:cNvPr>
          <p:cNvSpPr>
            <a:spLocks noGrp="1"/>
          </p:cNvSpPr>
          <p:nvPr>
            <p:ph type="title" hasCustomPrompt="1"/>
          </p:nvPr>
        </p:nvSpPr>
        <p:spPr>
          <a:xfrm>
            <a:off x="580664" y="691142"/>
            <a:ext cx="11043248" cy="748836"/>
          </a:xfrm>
          <a:prstGeom prst="rect">
            <a:avLst/>
          </a:prstGeom>
        </p:spPr>
        <p:txBody>
          <a:bodyPr vert="horz" wrap="square" lIns="0" tIns="164592" rIns="0" bIns="0" rtlCol="0" anchor="t">
            <a:noAutofit/>
          </a:bodyPr>
          <a:lstStyle>
            <a:lvl1pPr algn="ctr">
              <a:lnSpc>
                <a:spcPct val="100000"/>
              </a:lnSpc>
              <a:defRPr sz="3137">
                <a:solidFill>
                  <a:srgbClr val="000000"/>
                </a:solidFill>
              </a:defRPr>
            </a:lvl1pPr>
          </a:lstStyle>
          <a:p>
            <a:r>
              <a:rPr lang="en-US" dirty="0"/>
              <a:t>Heading Segoe UI </a:t>
            </a:r>
            <a:r>
              <a:rPr lang="en-US" dirty="0" err="1"/>
              <a:t>Semibold</a:t>
            </a:r>
            <a:r>
              <a:rPr lang="en-US" dirty="0"/>
              <a:t> 32pt</a:t>
            </a:r>
          </a:p>
        </p:txBody>
      </p:sp>
    </p:spTree>
    <p:extLst>
      <p:ext uri="{BB962C8B-B14F-4D97-AF65-F5344CB8AC3E}">
        <p14:creationId xmlns:p14="http://schemas.microsoft.com/office/powerpoint/2010/main" val="1129983259"/>
      </p:ext>
    </p:extLst>
  </p:cSld>
  <p:clrMapOvr>
    <a:masterClrMapping/>
  </p:clrMapOvr>
  <p:transition>
    <p:fade/>
  </p:transition>
  <p:extLst>
    <p:ext uri="{DCECCB84-F9BA-43D5-87BE-67443E8EF086}">
      <p15:sldGuideLst xmlns:p15="http://schemas.microsoft.com/office/powerpoint/2012/main">
        <p15:guide id="1" orient="horz" pos="787">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Photo">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C0700FF8-C3FA-43B6-99EE-057A17FA5964}"/>
              </a:ext>
            </a:extLst>
          </p:cNvPr>
          <p:cNvSpPr>
            <a:spLocks noGrp="1"/>
          </p:cNvSpPr>
          <p:nvPr>
            <p:ph type="body" sz="quarter" idx="10" hasCustomPrompt="1"/>
          </p:nvPr>
        </p:nvSpPr>
        <p:spPr>
          <a:xfrm>
            <a:off x="538163" y="547687"/>
            <a:ext cx="5284788" cy="553998"/>
          </a:xfrm>
        </p:spPr>
        <p:txBody>
          <a:bodyPr wrap="square" lIns="0" tIns="0" rIns="0" bIns="0">
            <a:spAutoFit/>
          </a:bodyPr>
          <a:lstStyle>
            <a:lvl1pPr marL="0" indent="0">
              <a:buNone/>
              <a:defRPr sz="3600" b="1">
                <a:solidFill>
                  <a:srgbClr val="0078D4"/>
                </a:solidFill>
              </a:defRPr>
            </a:lvl1pPr>
          </a:lstStyle>
          <a:p>
            <a:pPr lvl="0"/>
            <a:r>
              <a:rPr lang="en-GB"/>
              <a:t>Slide title</a:t>
            </a:r>
          </a:p>
        </p:txBody>
      </p:sp>
      <p:sp>
        <p:nvSpPr>
          <p:cNvPr id="8" name="Text Placeholder 7">
            <a:extLst>
              <a:ext uri="{FF2B5EF4-FFF2-40B4-BE49-F238E27FC236}">
                <a16:creationId xmlns:a16="http://schemas.microsoft.com/office/drawing/2014/main" id="{67A12113-3B99-4240-A379-207D1B3D55F0}"/>
              </a:ext>
            </a:extLst>
          </p:cNvPr>
          <p:cNvSpPr>
            <a:spLocks noGrp="1"/>
          </p:cNvSpPr>
          <p:nvPr>
            <p:ph type="body" sz="quarter" idx="11" hasCustomPrompt="1"/>
          </p:nvPr>
        </p:nvSpPr>
        <p:spPr>
          <a:xfrm>
            <a:off x="538164" y="1414801"/>
            <a:ext cx="5284787" cy="4895513"/>
          </a:xfrm>
        </p:spPr>
        <p:txBody>
          <a:bodyPr lIns="0" tIns="0" rIns="0" bIns="0">
            <a:normAutofit/>
          </a:bodyPr>
          <a:lstStyle>
            <a:lvl1pPr marL="0" indent="0">
              <a:buNone/>
              <a:defRPr sz="2200"/>
            </a:lvl1pPr>
          </a:lstStyle>
          <a:p>
            <a:pPr lvl="0"/>
            <a:r>
              <a:rPr lang="en-US"/>
              <a:t>Our mission is to empower every person and every </a:t>
            </a:r>
            <a:r>
              <a:rPr lang="en-GB" noProof="0"/>
              <a:t>organisation</a:t>
            </a:r>
            <a:r>
              <a:rPr lang="en-US"/>
              <a:t> on the planet to achieve more. We believe technology can and should be a force for good and that meaningful innovation can and will contribute to a brighter world in big and small ways.</a:t>
            </a:r>
          </a:p>
        </p:txBody>
      </p:sp>
      <p:sp>
        <p:nvSpPr>
          <p:cNvPr id="3" name="Picture Placeholder 2">
            <a:extLst>
              <a:ext uri="{FF2B5EF4-FFF2-40B4-BE49-F238E27FC236}">
                <a16:creationId xmlns:a16="http://schemas.microsoft.com/office/drawing/2014/main" id="{E9C49ADC-6F1E-45DF-89CC-BF7458559E25}"/>
              </a:ext>
            </a:extLst>
          </p:cNvPr>
          <p:cNvSpPr>
            <a:spLocks noGrp="1"/>
          </p:cNvSpPr>
          <p:nvPr>
            <p:ph type="pic" sz="quarter" idx="12"/>
          </p:nvPr>
        </p:nvSpPr>
        <p:spPr>
          <a:xfrm>
            <a:off x="6365875" y="0"/>
            <a:ext cx="5826125" cy="546753"/>
          </a:xfrm>
          <a:solidFill>
            <a:srgbClr val="000000"/>
          </a:solidFill>
        </p:spPr>
        <p:txBody>
          <a:bodyPr/>
          <a:lstStyle>
            <a:lvl1pPr marL="0" indent="0">
              <a:buNone/>
              <a:defRPr/>
            </a:lvl1pPr>
          </a:lstStyle>
          <a:p>
            <a:endParaRPr lang="en-GB" dirty="0"/>
          </a:p>
        </p:txBody>
      </p:sp>
    </p:spTree>
    <p:extLst>
      <p:ext uri="{BB962C8B-B14F-4D97-AF65-F5344CB8AC3E}">
        <p14:creationId xmlns:p14="http://schemas.microsoft.com/office/powerpoint/2010/main" val="843199652"/>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columns option">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096001" y="0"/>
            <a:ext cx="6095999" cy="6858000"/>
          </a:xfrm>
          <a:blipFill dpi="0" rotWithShape="1">
            <a:blip r:embed="rId2" cstate="screen">
              <a:extLst>
                <a:ext uri="{28A0092B-C50C-407E-A947-70E740481C1C}">
                  <a14:useLocalDpi xmlns:a14="http://schemas.microsoft.com/office/drawing/2010/main"/>
                </a:ext>
              </a:extLst>
            </a:blip>
            <a:srcRect/>
            <a:stretch>
              <a:fillRect/>
            </a:stretch>
          </a:blipFill>
          <a:ln>
            <a:solidFill>
              <a:schemeClr val="bg1"/>
            </a:solidFill>
          </a:ln>
        </p:spPr>
        <p:txBody>
          <a:bodyPr anchor="ctr">
            <a:noAutofit/>
          </a:bodyPr>
          <a:lstStyle>
            <a:lvl1pPr marL="0" indent="0" algn="ctr">
              <a:lnSpc>
                <a:spcPct val="100000"/>
              </a:lnSpc>
              <a:buNone/>
              <a:defRPr sz="1961">
                <a:solidFill>
                  <a:schemeClr val="bg2"/>
                </a:solidFill>
                <a:latin typeface="+mj-lt"/>
              </a:defRPr>
            </a:lvl1pPr>
          </a:lstStyle>
          <a:p>
            <a:r>
              <a:rPr lang="en-US" dirty="0"/>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568049" y="2216137"/>
            <a:ext cx="4482124" cy="2215875"/>
          </a:xfrm>
          <a:prstGeom prst="rect">
            <a:avLst/>
          </a:prstGeom>
        </p:spPr>
        <p:txBody>
          <a:bodyPr vert="horz" wrap="square" lIns="0" tIns="164592" rIns="0" bIns="0" rtlCol="0" anchor="b">
            <a:noAutofit/>
          </a:bodyPr>
          <a:lstStyle>
            <a:lvl1pPr>
              <a:lnSpc>
                <a:spcPct val="100000"/>
              </a:lnSpc>
              <a:defRPr sz="2745"/>
            </a:lvl1pPr>
          </a:lstStyle>
          <a:p>
            <a:r>
              <a:rPr lang="en-US"/>
              <a:t>Title 2 columns option 28pts</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568046" y="4837998"/>
            <a:ext cx="4482125" cy="1430085"/>
          </a:xfrm>
        </p:spPr>
        <p:txBody>
          <a:bodyPr wrap="square" lIns="0" tIns="0" rIns="0" bIns="0">
            <a:noAutofit/>
          </a:bodyPr>
          <a:lstStyle>
            <a:lvl1pPr marL="0" marR="0" indent="0" algn="l" defTabSz="914437" rtl="0" eaLnBrk="1" fontAlgn="auto" latinLnBrk="0" hangingPunct="1">
              <a:lnSpc>
                <a:spcPct val="100000"/>
              </a:lnSpc>
              <a:spcBef>
                <a:spcPts val="0"/>
              </a:spcBef>
              <a:spcAft>
                <a:spcPts val="2549"/>
              </a:spcAft>
              <a:buClrTx/>
              <a:buSzPct val="90000"/>
              <a:buFont typeface="Wingdings" panose="05000000000000000000" pitchFamily="2" charset="2"/>
              <a:buNone/>
              <a:tabLst/>
              <a:defRPr sz="1765" b="0" i="0">
                <a:solidFill>
                  <a:srgbClr val="000000"/>
                </a:solidFill>
                <a:latin typeface="Segoe UI Light" panose="020B0502040204020203" pitchFamily="34" charset="0"/>
                <a:cs typeface="Segoe UI Light" panose="020B0502040204020203" pitchFamily="34" charset="0"/>
              </a:defRPr>
            </a:lvl1pPr>
            <a:lvl2pPr marL="224114" marR="0" indent="0" algn="l" defTabSz="91443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227" indent="0">
              <a:buNone/>
              <a:defRPr/>
            </a:lvl3pPr>
            <a:lvl4pPr marL="672342" indent="0">
              <a:buNone/>
              <a:defRPr/>
            </a:lvl4pPr>
            <a:lvl5pPr marL="896455" indent="0">
              <a:buNone/>
              <a:defRPr/>
            </a:lvl5pPr>
          </a:lstStyle>
          <a:p>
            <a:pPr lvl="0"/>
            <a:r>
              <a:rPr lang="pt-BR" err="1"/>
              <a:t>Content</a:t>
            </a:r>
            <a:r>
              <a:rPr lang="pt-BR"/>
              <a:t> </a:t>
            </a:r>
            <a:r>
              <a:rPr lang="pt-BR" err="1"/>
              <a:t>option</a:t>
            </a:r>
            <a:r>
              <a:rPr lang="pt-BR"/>
              <a:t> 18pts</a:t>
            </a:r>
          </a:p>
        </p:txBody>
      </p:sp>
    </p:spTree>
    <p:extLst>
      <p:ext uri="{BB962C8B-B14F-4D97-AF65-F5344CB8AC3E}">
        <p14:creationId xmlns:p14="http://schemas.microsoft.com/office/powerpoint/2010/main" val="2881544454"/>
      </p:ext>
    </p:extLst>
  </p:cSld>
  <p:clrMapOvr>
    <a:masterClrMapping/>
  </p:clrMapOvr>
  <p:transition>
    <p:fade/>
  </p:transition>
  <p:extLst>
    <p:ext uri="{DCECCB84-F9BA-43D5-87BE-67443E8EF086}">
      <p15:sldGuideLst xmlns:p15="http://schemas.microsoft.com/office/powerpoint/2012/main">
        <p15:guide id="1" pos="3917">
          <p15:clr>
            <a:srgbClr val="FBAE40"/>
          </p15:clr>
        </p15:guide>
        <p15:guide id="3" pos="3245">
          <p15:clr>
            <a:srgbClr val="FBAE40"/>
          </p15:clr>
        </p15:guide>
        <p15:guide id="4" orient="horz" pos="2803">
          <p15:clr>
            <a:srgbClr val="FBAE40"/>
          </p15:clr>
        </p15:guide>
        <p15:guide id="5" orient="horz" pos="309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89078" y="228601"/>
            <a:ext cx="11296417" cy="812531"/>
          </a:xfrm>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489078" y="1444752"/>
            <a:ext cx="11296417" cy="1623971"/>
          </a:xfrm>
        </p:spPr>
        <p:txBody>
          <a:bodyPr/>
          <a:lstStyle>
            <a:lvl1pPr>
              <a:lnSpc>
                <a:spcPct val="100000"/>
              </a:lnSpc>
              <a:spcBef>
                <a:spcPts val="1600"/>
              </a:spcBef>
              <a:buClrTx/>
              <a:defRPr/>
            </a:lvl1pPr>
            <a:lvl2pPr marL="1528195" indent="-524920" defTabSz="1667892">
              <a:lnSpc>
                <a:spcPct val="100000"/>
              </a:lnSpc>
              <a:spcBef>
                <a:spcPts val="400"/>
              </a:spcBef>
              <a:buClrTx/>
              <a:defRPr/>
            </a:lvl2pPr>
            <a:lvl3pPr marL="2216095" indent="-459306">
              <a:lnSpc>
                <a:spcPct val="100000"/>
              </a:lnSpc>
              <a:buClrTx/>
              <a:defRPr/>
            </a:lvl3pPr>
            <a:lvl4pPr marL="2825680" indent="-459306">
              <a:lnSpc>
                <a:spcPct val="100000"/>
              </a:lnSpc>
              <a:buClrTx/>
              <a:defRPr/>
            </a:lvl4pPr>
            <a:lvl5pPr marL="3433148" indent="-446606">
              <a:lnSpc>
                <a:spcPct val="100000"/>
              </a:lnSpc>
              <a:buClrTx/>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63884206"/>
      </p:ext>
    </p:extLst>
  </p:cSld>
  <p:clrMapOvr>
    <a:masterClrMapping/>
  </p:clrMapOvr>
  <p:transition spd="slow">
    <p:push/>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489079" y="228602"/>
            <a:ext cx="11296416" cy="590931"/>
          </a:xfrm>
        </p:spPr>
        <p:txBody>
          <a:bodyPr/>
          <a:lstStyle>
            <a:lvl1pPr marL="0" indent="0">
              <a:buFont typeface="Wingdings" panose="05000000000000000000" pitchFamily="2" charset="2"/>
              <a:buNone/>
              <a:defRPr sz="2747"/>
            </a:lvl1pPr>
          </a:lstStyle>
          <a:p>
            <a:r>
              <a:rPr lang="en-US" dirty="0"/>
              <a:t>Click to edit Master title style</a:t>
            </a:r>
          </a:p>
        </p:txBody>
      </p:sp>
      <p:sp>
        <p:nvSpPr>
          <p:cNvPr id="3" name="Text Placeholder 2"/>
          <p:cNvSpPr>
            <a:spLocks noGrp="1"/>
          </p:cNvSpPr>
          <p:nvPr>
            <p:ph type="body" sz="quarter" idx="10"/>
          </p:nvPr>
        </p:nvSpPr>
        <p:spPr>
          <a:xfrm>
            <a:off x="584200" y="1435498"/>
            <a:ext cx="11018520" cy="1572675"/>
          </a:xfrm>
        </p:spPr>
        <p:txBody>
          <a:bodyPr/>
          <a:lstStyle>
            <a:lvl1pPr marL="228594" indent="-228594">
              <a:buFont typeface="Wingdings" panose="05000000000000000000" pitchFamily="2" charset="2"/>
              <a:buChar char="§"/>
              <a:defRPr/>
            </a:lvl1pPr>
            <a:lvl2pPr marL="457189" indent="-228594">
              <a:buFont typeface="Wingdings" panose="05000000000000000000" pitchFamily="2" charset="2"/>
              <a:buChar char="§"/>
              <a:defRPr/>
            </a:lvl2pPr>
            <a:lvl3pPr marL="657209" indent="-200020">
              <a:buFont typeface="Wingdings" panose="05000000000000000000" pitchFamily="2" charset="2"/>
              <a:buChar char="§"/>
              <a:defRPr/>
            </a:lvl3pPr>
            <a:lvl4pPr marL="842942" indent="-180970">
              <a:buFont typeface="Wingdings" panose="05000000000000000000" pitchFamily="2" charset="2"/>
              <a:buChar char="§"/>
              <a:defRPr/>
            </a:lvl4pPr>
            <a:lvl5pPr marL="1023913" indent="-168270">
              <a:buFont typeface="Wingdings" panose="05000000000000000000" pitchFamily="2" charset="2"/>
              <a:buChar cha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556327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four columns graphic and text">
    <p:spTree>
      <p:nvGrpSpPr>
        <p:cNvPr id="1" name=""/>
        <p:cNvGrpSpPr/>
        <p:nvPr/>
      </p:nvGrpSpPr>
      <p:grpSpPr>
        <a:xfrm>
          <a:off x="0" y="0"/>
          <a:ext cx="0" cy="0"/>
          <a:chOff x="0" y="0"/>
          <a:chExt cx="0" cy="0"/>
        </a:xfrm>
      </p:grpSpPr>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24119" y="2237941"/>
            <a:ext cx="1489700" cy="1345023"/>
          </a:xfrm>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40" name="Content Placeholder 15">
            <a:extLst>
              <a:ext uri="{FF2B5EF4-FFF2-40B4-BE49-F238E27FC236}">
                <a16:creationId xmlns:a16="http://schemas.microsoft.com/office/drawing/2014/main" id="{57D0327C-017E-3F4C-BEA4-454BB6221570}"/>
              </a:ext>
            </a:extLst>
          </p:cNvPr>
          <p:cNvSpPr>
            <a:spLocks noGrp="1"/>
          </p:cNvSpPr>
          <p:nvPr>
            <p:ph sz="quarter" idx="24" hasCustomPrompt="1"/>
          </p:nvPr>
        </p:nvSpPr>
        <p:spPr>
          <a:xfrm>
            <a:off x="6614693" y="2237941"/>
            <a:ext cx="1489700" cy="1345023"/>
          </a:xfrm>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43" name="Content Placeholder 15">
            <a:extLst>
              <a:ext uri="{FF2B5EF4-FFF2-40B4-BE49-F238E27FC236}">
                <a16:creationId xmlns:a16="http://schemas.microsoft.com/office/drawing/2014/main" id="{E270A049-6F10-2A46-A5DC-10547F876703}"/>
              </a:ext>
            </a:extLst>
          </p:cNvPr>
          <p:cNvSpPr>
            <a:spLocks noGrp="1"/>
          </p:cNvSpPr>
          <p:nvPr>
            <p:ph sz="quarter" idx="26" hasCustomPrompt="1"/>
          </p:nvPr>
        </p:nvSpPr>
        <p:spPr>
          <a:xfrm>
            <a:off x="3797358" y="2237941"/>
            <a:ext cx="1489700" cy="1345023"/>
          </a:xfrm>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46" name="Content Placeholder 15">
            <a:extLst>
              <a:ext uri="{FF2B5EF4-FFF2-40B4-BE49-F238E27FC236}">
                <a16:creationId xmlns:a16="http://schemas.microsoft.com/office/drawing/2014/main" id="{37F95205-9570-7441-866C-BD237D2B54A9}"/>
              </a:ext>
            </a:extLst>
          </p:cNvPr>
          <p:cNvSpPr>
            <a:spLocks noGrp="1"/>
          </p:cNvSpPr>
          <p:nvPr>
            <p:ph sz="quarter" idx="28" hasCustomPrompt="1"/>
          </p:nvPr>
        </p:nvSpPr>
        <p:spPr>
          <a:xfrm>
            <a:off x="997582" y="2237941"/>
            <a:ext cx="1489700" cy="1345023"/>
          </a:xfrm>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13" name="Text Placeholder 4">
            <a:extLst>
              <a:ext uri="{FF2B5EF4-FFF2-40B4-BE49-F238E27FC236}">
                <a16:creationId xmlns:a16="http://schemas.microsoft.com/office/drawing/2014/main" id="{5116C900-B6BF-074A-A177-EDFEEE8170A8}"/>
              </a:ext>
            </a:extLst>
          </p:cNvPr>
          <p:cNvSpPr>
            <a:spLocks noGrp="1"/>
          </p:cNvSpPr>
          <p:nvPr>
            <p:ph type="body" sz="quarter" idx="32" hasCustomPrompt="1"/>
          </p:nvPr>
        </p:nvSpPr>
        <p:spPr>
          <a:xfrm>
            <a:off x="568049" y="4026703"/>
            <a:ext cx="2402993" cy="1339341"/>
          </a:xfrm>
        </p:spPr>
        <p:txBody>
          <a:bodyPr lIns="0" tIns="0" rIns="0" bIns="0"/>
          <a:lstStyle>
            <a:lvl1pPr marL="0" indent="0">
              <a:lnSpc>
                <a:spcPct val="100000"/>
              </a:lnSpc>
              <a:spcBef>
                <a:spcPts val="0"/>
              </a:spcBef>
              <a:spcAft>
                <a:spcPts val="784"/>
              </a:spcAft>
              <a:buNone/>
              <a:defRPr sz="1765" b="1" i="0">
                <a:solidFill>
                  <a:schemeClr val="tx1"/>
                </a:solidFill>
                <a:latin typeface="Segoe UI Semibold" panose="020B0502040204020203" pitchFamily="34" charset="0"/>
                <a:cs typeface="Segoe UI Semibold" panose="020B0502040204020203" pitchFamily="34" charset="0"/>
              </a:defRPr>
            </a:lvl1pPr>
            <a:lvl2pPr marL="0" marR="0" indent="0" algn="l" defTabSz="914344" rtl="0" eaLnBrk="1" fontAlgn="auto" latinLnBrk="0" hangingPunct="1">
              <a:lnSpc>
                <a:spcPct val="100000"/>
              </a:lnSpc>
              <a:spcBef>
                <a:spcPts val="0"/>
              </a:spcBef>
              <a:spcAft>
                <a:spcPts val="784"/>
              </a:spcAft>
              <a:buClrTx/>
              <a:buSzPct val="90000"/>
              <a:buFont typeface="Arial" panose="020B0604020202020204" pitchFamily="34" charset="0"/>
              <a:buNone/>
              <a:tabLst/>
              <a:defRPr sz="1568" b="0" i="0">
                <a:solidFill>
                  <a:srgbClr val="000000"/>
                </a:solidFill>
                <a:latin typeface="Segoe UI Light" panose="020B0502040204020203" pitchFamily="34" charset="0"/>
                <a:cs typeface="Segoe UI Light" panose="020B0502040204020203" pitchFamily="34" charset="0"/>
              </a:defRPr>
            </a:lvl2pPr>
            <a:lvl3pPr marL="448182" indent="0">
              <a:buNone/>
              <a:defRPr/>
            </a:lvl3pPr>
            <a:lvl4pPr marL="672274" indent="0">
              <a:buNone/>
              <a:defRPr/>
            </a:lvl4pPr>
            <a:lvl5pPr marL="896364" indent="0">
              <a:buNone/>
              <a:defRPr/>
            </a:lvl5pPr>
          </a:lstStyle>
          <a:p>
            <a:pPr lvl="0"/>
            <a:r>
              <a:rPr lang="en-US"/>
              <a:t>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
        <p:nvSpPr>
          <p:cNvPr id="17" name="Text Placeholder 4">
            <a:extLst>
              <a:ext uri="{FF2B5EF4-FFF2-40B4-BE49-F238E27FC236}">
                <a16:creationId xmlns:a16="http://schemas.microsoft.com/office/drawing/2014/main" id="{7CDA88BF-F769-2A44-9D2C-8A26E3F2AF85}"/>
              </a:ext>
            </a:extLst>
          </p:cNvPr>
          <p:cNvSpPr>
            <a:spLocks noGrp="1"/>
          </p:cNvSpPr>
          <p:nvPr>
            <p:ph type="body" sz="quarter" idx="33" hasCustomPrompt="1"/>
          </p:nvPr>
        </p:nvSpPr>
        <p:spPr>
          <a:xfrm>
            <a:off x="3435715" y="4026703"/>
            <a:ext cx="2315763" cy="1339341"/>
          </a:xfrm>
        </p:spPr>
        <p:txBody>
          <a:bodyPr lIns="0" tIns="0" rIns="0" bIns="0"/>
          <a:lstStyle>
            <a:lvl1pPr marL="0" indent="0">
              <a:lnSpc>
                <a:spcPct val="100000"/>
              </a:lnSpc>
              <a:spcBef>
                <a:spcPts val="0"/>
              </a:spcBef>
              <a:spcAft>
                <a:spcPts val="784"/>
              </a:spcAft>
              <a:buNone/>
              <a:defRPr sz="1765" b="1" i="0">
                <a:solidFill>
                  <a:schemeClr val="tx1"/>
                </a:solidFill>
                <a:latin typeface="Segoe UI Semibold" panose="020B0502040204020203" pitchFamily="34" charset="0"/>
                <a:cs typeface="Segoe UI Semibold" panose="020B0502040204020203" pitchFamily="34" charset="0"/>
              </a:defRPr>
            </a:lvl1pPr>
            <a:lvl2pPr marL="0" marR="0" indent="0" algn="l" defTabSz="914344" rtl="0" eaLnBrk="1" fontAlgn="auto" latinLnBrk="0" hangingPunct="1">
              <a:lnSpc>
                <a:spcPct val="100000"/>
              </a:lnSpc>
              <a:spcBef>
                <a:spcPts val="0"/>
              </a:spcBef>
              <a:spcAft>
                <a:spcPts val="784"/>
              </a:spcAft>
              <a:buClrTx/>
              <a:buSzPct val="90000"/>
              <a:buFont typeface="Arial" panose="020B0604020202020204" pitchFamily="34" charset="0"/>
              <a:buNone/>
              <a:tabLst/>
              <a:defRPr sz="1568" b="0" i="0">
                <a:solidFill>
                  <a:srgbClr val="000000"/>
                </a:solidFill>
                <a:latin typeface="Segoe UI Light" panose="020B0502040204020203" pitchFamily="34" charset="0"/>
                <a:cs typeface="Segoe UI Light" panose="020B0502040204020203" pitchFamily="34" charset="0"/>
              </a:defRPr>
            </a:lvl2pPr>
            <a:lvl3pPr marL="448182" indent="0">
              <a:buNone/>
              <a:defRPr/>
            </a:lvl3pPr>
            <a:lvl4pPr marL="672274" indent="0">
              <a:buNone/>
              <a:defRPr/>
            </a:lvl4pPr>
            <a:lvl5pPr marL="896364" indent="0">
              <a:buNone/>
              <a:defRPr/>
            </a:lvl5pPr>
          </a:lstStyle>
          <a:p>
            <a:pPr lvl="0"/>
            <a:r>
              <a:rPr lang="en-US"/>
              <a:t>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
        <p:nvSpPr>
          <p:cNvPr id="18" name="Text Placeholder 4">
            <a:extLst>
              <a:ext uri="{FF2B5EF4-FFF2-40B4-BE49-F238E27FC236}">
                <a16:creationId xmlns:a16="http://schemas.microsoft.com/office/drawing/2014/main" id="{FC078E9B-DC73-0247-A86B-901F6FE33883}"/>
              </a:ext>
            </a:extLst>
          </p:cNvPr>
          <p:cNvSpPr>
            <a:spLocks noGrp="1"/>
          </p:cNvSpPr>
          <p:nvPr>
            <p:ph type="body" sz="quarter" idx="34" hasCustomPrompt="1"/>
          </p:nvPr>
        </p:nvSpPr>
        <p:spPr>
          <a:xfrm>
            <a:off x="6246539" y="4026703"/>
            <a:ext cx="2315763" cy="1339341"/>
          </a:xfrm>
        </p:spPr>
        <p:txBody>
          <a:bodyPr lIns="0" tIns="0" rIns="0" bIns="0"/>
          <a:lstStyle>
            <a:lvl1pPr marL="0" indent="0">
              <a:lnSpc>
                <a:spcPct val="100000"/>
              </a:lnSpc>
              <a:spcBef>
                <a:spcPts val="0"/>
              </a:spcBef>
              <a:spcAft>
                <a:spcPts val="784"/>
              </a:spcAft>
              <a:buNone/>
              <a:defRPr sz="1765" b="1" i="0">
                <a:solidFill>
                  <a:schemeClr val="tx1"/>
                </a:solidFill>
                <a:latin typeface="Segoe UI Semibold" panose="020B0502040204020203" pitchFamily="34" charset="0"/>
                <a:cs typeface="Segoe UI Semibold" panose="020B0502040204020203" pitchFamily="34" charset="0"/>
              </a:defRPr>
            </a:lvl1pPr>
            <a:lvl2pPr marL="0" marR="0" indent="0" algn="l" defTabSz="914344" rtl="0" eaLnBrk="1" fontAlgn="auto" latinLnBrk="0" hangingPunct="1">
              <a:lnSpc>
                <a:spcPct val="100000"/>
              </a:lnSpc>
              <a:spcBef>
                <a:spcPts val="0"/>
              </a:spcBef>
              <a:spcAft>
                <a:spcPts val="784"/>
              </a:spcAft>
              <a:buClrTx/>
              <a:buSzPct val="90000"/>
              <a:buFont typeface="Arial" panose="020B0604020202020204" pitchFamily="34" charset="0"/>
              <a:buNone/>
              <a:tabLst/>
              <a:defRPr sz="1568" b="0" i="0">
                <a:solidFill>
                  <a:srgbClr val="000000"/>
                </a:solidFill>
                <a:latin typeface="Segoe UI Light" panose="020B0502040204020203" pitchFamily="34" charset="0"/>
                <a:cs typeface="Segoe UI Light" panose="020B0502040204020203" pitchFamily="34" charset="0"/>
              </a:defRPr>
            </a:lvl2pPr>
            <a:lvl3pPr marL="448182" indent="0">
              <a:buNone/>
              <a:defRPr/>
            </a:lvl3pPr>
            <a:lvl4pPr marL="672274" indent="0">
              <a:buNone/>
              <a:defRPr/>
            </a:lvl4pPr>
            <a:lvl5pPr marL="896364" indent="0">
              <a:buNone/>
              <a:defRPr/>
            </a:lvl5pPr>
          </a:lstStyle>
          <a:p>
            <a:pPr marL="0" marR="0" lvl="0" indent="0" algn="l" defTabSz="914344" rtl="0" eaLnBrk="1" fontAlgn="auto" latinLnBrk="0" hangingPunct="1">
              <a:lnSpc>
                <a:spcPct val="100000"/>
              </a:lnSpc>
              <a:spcBef>
                <a:spcPts val="0"/>
              </a:spcBef>
              <a:spcAft>
                <a:spcPts val="784"/>
              </a:spcAft>
              <a:buClrTx/>
              <a:buSzPct val="90000"/>
              <a:buFont typeface="Wingdings" panose="05000000000000000000" pitchFamily="2" charset="2"/>
              <a:buNone/>
              <a:tabLst/>
              <a:defRPr/>
            </a:pPr>
            <a:r>
              <a:rPr lang="en-US"/>
              <a:t>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
        <p:nvSpPr>
          <p:cNvPr id="19" name="Text Placeholder 4">
            <a:extLst>
              <a:ext uri="{FF2B5EF4-FFF2-40B4-BE49-F238E27FC236}">
                <a16:creationId xmlns:a16="http://schemas.microsoft.com/office/drawing/2014/main" id="{62D2C346-D540-414A-B78D-588809300DF6}"/>
              </a:ext>
            </a:extLst>
          </p:cNvPr>
          <p:cNvSpPr>
            <a:spLocks noGrp="1"/>
          </p:cNvSpPr>
          <p:nvPr>
            <p:ph type="body" sz="quarter" idx="35" hasCustomPrompt="1"/>
          </p:nvPr>
        </p:nvSpPr>
        <p:spPr>
          <a:xfrm>
            <a:off x="9285267" y="4026703"/>
            <a:ext cx="2315763" cy="1339341"/>
          </a:xfrm>
        </p:spPr>
        <p:txBody>
          <a:bodyPr lIns="0" tIns="0" rIns="0" bIns="0"/>
          <a:lstStyle>
            <a:lvl1pPr marL="0" indent="0">
              <a:lnSpc>
                <a:spcPct val="100000"/>
              </a:lnSpc>
              <a:spcBef>
                <a:spcPts val="0"/>
              </a:spcBef>
              <a:spcAft>
                <a:spcPts val="784"/>
              </a:spcAft>
              <a:buNone/>
              <a:defRPr sz="1765" b="1" i="0">
                <a:solidFill>
                  <a:schemeClr val="tx1"/>
                </a:solidFill>
                <a:latin typeface="Segoe UI Semibold" panose="020B0502040204020203" pitchFamily="34" charset="0"/>
                <a:cs typeface="Segoe UI Semibold" panose="020B0502040204020203" pitchFamily="34" charset="0"/>
              </a:defRPr>
            </a:lvl1pPr>
            <a:lvl2pPr marL="0" marR="0" indent="0" algn="l" defTabSz="914344" rtl="0" eaLnBrk="1" fontAlgn="auto" latinLnBrk="0" hangingPunct="1">
              <a:lnSpc>
                <a:spcPct val="100000"/>
              </a:lnSpc>
              <a:spcBef>
                <a:spcPts val="0"/>
              </a:spcBef>
              <a:spcAft>
                <a:spcPts val="784"/>
              </a:spcAft>
              <a:buClrTx/>
              <a:buSzPct val="90000"/>
              <a:buFont typeface="Arial" panose="020B0604020202020204" pitchFamily="34" charset="0"/>
              <a:buNone/>
              <a:tabLst/>
              <a:defRPr sz="1568" b="0" i="0">
                <a:solidFill>
                  <a:srgbClr val="000000"/>
                </a:solidFill>
                <a:latin typeface="Segoe UI Light" panose="020B0502040204020203" pitchFamily="34" charset="0"/>
                <a:cs typeface="Segoe UI Light" panose="020B0502040204020203" pitchFamily="34" charset="0"/>
              </a:defRPr>
            </a:lvl2pPr>
            <a:lvl3pPr marL="448182" indent="0">
              <a:buNone/>
              <a:defRPr/>
            </a:lvl3pPr>
            <a:lvl4pPr marL="672274" indent="0">
              <a:buNone/>
              <a:defRPr/>
            </a:lvl4pPr>
            <a:lvl5pPr marL="896364" indent="0">
              <a:buNone/>
              <a:defRPr/>
            </a:lvl5pPr>
          </a:lstStyle>
          <a:p>
            <a:pPr lvl="0"/>
            <a:r>
              <a:rPr lang="en-US"/>
              <a:t>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
        <p:nvSpPr>
          <p:cNvPr id="12" name="Title Placeholder 1">
            <a:extLst>
              <a:ext uri="{FF2B5EF4-FFF2-40B4-BE49-F238E27FC236}">
                <a16:creationId xmlns:a16="http://schemas.microsoft.com/office/drawing/2014/main" id="{0C7201D5-946C-4446-B9EC-C441354A75F3}"/>
              </a:ext>
            </a:extLst>
          </p:cNvPr>
          <p:cNvSpPr>
            <a:spLocks noGrp="1"/>
          </p:cNvSpPr>
          <p:nvPr>
            <p:ph type="title" hasCustomPrompt="1"/>
          </p:nvPr>
        </p:nvSpPr>
        <p:spPr>
          <a:xfrm>
            <a:off x="568047" y="683498"/>
            <a:ext cx="11055907" cy="739343"/>
          </a:xfrm>
          <a:prstGeom prst="rect">
            <a:avLst/>
          </a:prstGeom>
        </p:spPr>
        <p:txBody>
          <a:bodyPr vert="horz" wrap="square" lIns="0" tIns="164592" rIns="0" bIns="0" rtlCol="0" anchor="t">
            <a:noAutofit/>
          </a:bodyPr>
          <a:lstStyle>
            <a:lvl1pPr algn="ctr">
              <a:lnSpc>
                <a:spcPct val="100000"/>
              </a:lnSpc>
              <a:defRPr sz="3137"/>
            </a:lvl1pPr>
          </a:lstStyle>
          <a:p>
            <a:r>
              <a:rPr lang="en-US" dirty="0"/>
              <a:t>Graphic layout: two columns graphic and text</a:t>
            </a:r>
          </a:p>
        </p:txBody>
      </p:sp>
      <p:sp>
        <p:nvSpPr>
          <p:cNvPr id="20" name="Text Placeholder 3">
            <a:extLst>
              <a:ext uri="{FF2B5EF4-FFF2-40B4-BE49-F238E27FC236}">
                <a16:creationId xmlns:a16="http://schemas.microsoft.com/office/drawing/2014/main" id="{F80D92C0-8F34-914C-8EBC-DE5410F9C956}"/>
              </a:ext>
            </a:extLst>
          </p:cNvPr>
          <p:cNvSpPr>
            <a:spLocks noGrp="1"/>
          </p:cNvSpPr>
          <p:nvPr>
            <p:ph type="body" sz="quarter" idx="12" hasCustomPrompt="1"/>
          </p:nvPr>
        </p:nvSpPr>
        <p:spPr>
          <a:xfrm>
            <a:off x="580638" y="1355683"/>
            <a:ext cx="11046887" cy="301771"/>
          </a:xfrm>
        </p:spPr>
        <p:txBody>
          <a:bodyPr wrap="square" lIns="0" tIns="0" rIns="0" bIns="0">
            <a:spAutoFit/>
          </a:bodyPr>
          <a:lstStyle>
            <a:lvl1pPr marL="0" indent="0" algn="ctr">
              <a:lnSpc>
                <a:spcPct val="100000"/>
              </a:lnSpc>
              <a:spcBef>
                <a:spcPts val="0"/>
              </a:spcBef>
              <a:spcAft>
                <a:spcPts val="1275"/>
              </a:spcAft>
              <a:buNone/>
              <a:defRPr sz="1961" b="0" i="0">
                <a:solidFill>
                  <a:srgbClr val="000000"/>
                </a:solidFill>
                <a:latin typeface="Segoe UI Light" panose="020B0502040204020203" pitchFamily="34" charset="0"/>
                <a:cs typeface="Segoe UI Light" panose="020B0502040204020203" pitchFamily="34" charset="0"/>
              </a:defRPr>
            </a:lvl1pPr>
            <a:lvl2pPr marL="224092" indent="0">
              <a:lnSpc>
                <a:spcPct val="90000"/>
              </a:lnSpc>
              <a:spcBef>
                <a:spcPts val="0"/>
              </a:spcBef>
              <a:spcAft>
                <a:spcPts val="1275"/>
              </a:spcAft>
              <a:buNone/>
              <a:defRPr sz="1961">
                <a:solidFill>
                  <a:schemeClr val="tx2"/>
                </a:solidFill>
              </a:defRPr>
            </a:lvl2pPr>
            <a:lvl3pPr marL="448182" indent="0">
              <a:spcBef>
                <a:spcPts val="0"/>
              </a:spcBef>
              <a:spcAft>
                <a:spcPts val="1275"/>
              </a:spcAft>
              <a:buNone/>
              <a:defRPr sz="1961"/>
            </a:lvl3pPr>
            <a:lvl4pPr marL="672274" indent="0">
              <a:spcBef>
                <a:spcPts val="0"/>
              </a:spcBef>
              <a:spcAft>
                <a:spcPts val="1275"/>
              </a:spcAft>
              <a:buNone/>
              <a:defRPr sz="1961"/>
            </a:lvl4pPr>
            <a:lvl5pPr marL="896364" indent="0">
              <a:buNone/>
              <a:defRPr/>
            </a:lvl5pPr>
          </a:lstStyle>
          <a:p>
            <a:pPr lvl="0"/>
            <a:r>
              <a:rPr lang="en-US"/>
              <a:t>Subtitle Segoe UI 20pt</a:t>
            </a:r>
          </a:p>
        </p:txBody>
      </p:sp>
    </p:spTree>
    <p:extLst>
      <p:ext uri="{BB962C8B-B14F-4D97-AF65-F5344CB8AC3E}">
        <p14:creationId xmlns:p14="http://schemas.microsoft.com/office/powerpoint/2010/main" val="2349734541"/>
      </p:ext>
    </p:extLst>
  </p:cSld>
  <p:clrMapOvr>
    <a:masterClrMapping/>
  </p:clrMapOvr>
  <p:transition>
    <p:fade/>
  </p:transition>
  <p:extLst>
    <p:ext uri="{DCECCB84-F9BA-43D5-87BE-67443E8EF086}">
      <p15:sldGuideLst xmlns:p15="http://schemas.microsoft.com/office/powerpoint/2012/main">
        <p15:guide id="1" pos="2213">
          <p15:clr>
            <a:srgbClr val="FBAE40"/>
          </p15:clr>
        </p15:guide>
        <p15:guide id="3" pos="1901">
          <p15:clr>
            <a:srgbClr val="FBAE40"/>
          </p15:clr>
        </p15:guide>
        <p15:guide id="4" pos="5525">
          <p15:clr>
            <a:srgbClr val="FBAE40"/>
          </p15:clr>
        </p15:guide>
        <p15:guide id="5" pos="3701">
          <p15:clr>
            <a:srgbClr val="FBAE40"/>
          </p15:clr>
        </p15:guide>
        <p15:guide id="6" pos="4013">
          <p15:clr>
            <a:srgbClr val="FBAE40"/>
          </p15:clr>
        </p15:guide>
        <p15:guide id="7" orient="horz" pos="787">
          <p15:clr>
            <a:srgbClr val="FBAE40"/>
          </p15:clr>
        </p15:guide>
        <p15:guide id="8" orient="horz" pos="2303">
          <p15:clr>
            <a:srgbClr val="FBAE40"/>
          </p15:clr>
        </p15:guide>
        <p15:guide id="9" orient="horz" pos="1027">
          <p15:clr>
            <a:srgbClr val="FBAE40"/>
          </p15:clr>
        </p15:guide>
        <p15:guide id="10" orient="horz" pos="2587">
          <p15:clr>
            <a:srgbClr val="FBAE40"/>
          </p15:clr>
        </p15:guide>
        <p15:guide id="11" pos="5957">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itle and Content- Bullets">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304800" y="1341122"/>
            <a:ext cx="11582400" cy="1120115"/>
          </a:xfrm>
        </p:spPr>
        <p:txBody>
          <a:bodyPr/>
          <a:lstStyle>
            <a:lvl1pPr>
              <a:buClr>
                <a:schemeClr val="tx1"/>
              </a:buClr>
              <a:defRPr>
                <a:solidFill>
                  <a:schemeClr val="tx1"/>
                </a:solidFill>
              </a:defRPr>
            </a:lvl1pPr>
            <a:lvl2pPr>
              <a:buClr>
                <a:schemeClr val="tx1"/>
              </a:buClr>
              <a:defRPr spc="-93" baseline="0">
                <a:solidFill>
                  <a:schemeClr val="tx1"/>
                </a:solidFill>
              </a:defRPr>
            </a:lvl2pPr>
            <a:lvl3pPr>
              <a:buClr>
                <a:schemeClr val="tx1"/>
              </a:buClr>
              <a:defRPr spc="-93" baseline="0">
                <a:solidFill>
                  <a:schemeClr val="tx1"/>
                </a:solidFill>
              </a:defRPr>
            </a:lvl3pPr>
            <a:lvl4pPr>
              <a:defRPr spc="-93" baseline="0">
                <a:solidFill>
                  <a:schemeClr val="tx2"/>
                </a:solidFill>
              </a:defRPr>
            </a:lvl4pPr>
            <a:lvl5pPr>
              <a:defRPr spc="-93" baseline="0">
                <a:solidFill>
                  <a:schemeClr val="tx2"/>
                </a:solidFill>
              </a:defRPr>
            </a:lvl5pPr>
          </a:lstStyle>
          <a:p>
            <a:pPr lvl="0"/>
            <a:r>
              <a:rPr lang="en-US"/>
              <a:t>Click to edit master text styles</a:t>
            </a:r>
          </a:p>
          <a:p>
            <a:pPr lvl="1"/>
            <a:r>
              <a:rPr lang="en-US"/>
              <a:t>Second level</a:t>
            </a:r>
          </a:p>
          <a:p>
            <a:pPr lvl="2"/>
            <a:r>
              <a:rPr lang="en-US"/>
              <a:t>Third level</a:t>
            </a:r>
          </a:p>
        </p:txBody>
      </p:sp>
      <p:sp>
        <p:nvSpPr>
          <p:cNvPr id="11" name="Title Placeholder 1"/>
          <p:cNvSpPr>
            <a:spLocks noGrp="1"/>
          </p:cNvSpPr>
          <p:nvPr>
            <p:ph type="title" hasCustomPrompt="1"/>
          </p:nvPr>
        </p:nvSpPr>
        <p:spPr>
          <a:xfrm>
            <a:off x="304800" y="228600"/>
            <a:ext cx="11582400" cy="975360"/>
          </a:xfrm>
          <a:prstGeom prst="rect">
            <a:avLst/>
          </a:prstGeom>
        </p:spPr>
        <p:txBody>
          <a:bodyPr vert="horz" lIns="0" tIns="45720" rIns="0" bIns="45720" rtlCol="0" anchor="ctr">
            <a:noAutofit/>
          </a:bodyPr>
          <a:lstStyle/>
          <a:p>
            <a:r>
              <a:rPr lang="en-US" dirty="0"/>
              <a:t>Click To Edit Master Title Style</a:t>
            </a:r>
          </a:p>
        </p:txBody>
      </p:sp>
    </p:spTree>
    <p:extLst>
      <p:ext uri="{BB962C8B-B14F-4D97-AF65-F5344CB8AC3E}">
        <p14:creationId xmlns:p14="http://schemas.microsoft.com/office/powerpoint/2010/main" val="3685345167"/>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mp; Bullet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489079" y="228603"/>
            <a:ext cx="11296416" cy="664797"/>
          </a:xfrm>
        </p:spPr>
        <p:txBody>
          <a:bodyPr/>
          <a:lstStyle>
            <a:lvl1pPr>
              <a:defRPr sz="2747"/>
            </a:lvl1pPr>
          </a:lstStyle>
          <a:p>
            <a:r>
              <a:rPr lang="en-US" dirty="0"/>
              <a:t>Click to edit Master title style</a:t>
            </a:r>
          </a:p>
        </p:txBody>
      </p:sp>
      <p:sp>
        <p:nvSpPr>
          <p:cNvPr id="3" name="Text Placeholder 2"/>
          <p:cNvSpPr>
            <a:spLocks noGrp="1"/>
          </p:cNvSpPr>
          <p:nvPr>
            <p:ph type="body" sz="quarter" idx="10"/>
          </p:nvPr>
        </p:nvSpPr>
        <p:spPr>
          <a:xfrm>
            <a:off x="584200" y="1435498"/>
            <a:ext cx="11018520" cy="2400657"/>
          </a:xfrm>
        </p:spPr>
        <p:txBody>
          <a:bodyPr/>
          <a:lstStyle>
            <a:lvl1pPr>
              <a:defRPr sz="3733"/>
            </a:lvl1pPr>
            <a:lvl2pPr>
              <a:defRPr sz="3200"/>
            </a:lvl2pPr>
            <a:lvl3pPr>
              <a:defRPr sz="2667"/>
            </a:lvl3pPr>
            <a:lvl4pPr>
              <a:defRPr sz="2400"/>
            </a:lvl4pPr>
            <a:lvl5pPr>
              <a:defRPr sz="2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1620469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93906" y="228603"/>
            <a:ext cx="11295781" cy="812531"/>
          </a:xfrm>
        </p:spPr>
        <p:txBody>
          <a:bodyPr/>
          <a:lstStyle>
            <a:lvl1pPr>
              <a:defRPr/>
            </a:lvl1pPr>
          </a:lstStyle>
          <a:p>
            <a:r>
              <a:rPr lang="en-US" dirty="0"/>
              <a:t>Click to edit Master title style</a:t>
            </a:r>
          </a:p>
        </p:txBody>
      </p:sp>
      <p:sp>
        <p:nvSpPr>
          <p:cNvPr id="3" name="Content Placeholder 2"/>
          <p:cNvSpPr>
            <a:spLocks noGrp="1"/>
          </p:cNvSpPr>
          <p:nvPr>
            <p:ph sz="half" idx="1"/>
          </p:nvPr>
        </p:nvSpPr>
        <p:spPr>
          <a:xfrm>
            <a:off x="516073" y="1447805"/>
            <a:ext cx="5491005" cy="2732864"/>
          </a:xfrm>
        </p:spPr>
        <p:txBody>
          <a:bodyPr/>
          <a:lstStyle>
            <a:lvl1pPr marL="453271" indent="-453271">
              <a:lnSpc>
                <a:spcPct val="90000"/>
              </a:lnSpc>
              <a:defRPr sz="3733"/>
            </a:lvl1pPr>
            <a:lvl2pPr marL="897724" indent="-433870">
              <a:lnSpc>
                <a:spcPct val="90000"/>
              </a:lnSpc>
              <a:defRPr sz="3200"/>
            </a:lvl2pPr>
            <a:lvl3pPr marL="1271628" indent="-384486">
              <a:lnSpc>
                <a:spcPct val="90000"/>
              </a:lnSpc>
              <a:defRPr sz="2667"/>
            </a:lvl3pPr>
            <a:lvl4pPr marL="1636714" indent="-365086">
              <a:lnSpc>
                <a:spcPct val="90000"/>
              </a:lnSpc>
              <a:defRPr sz="2533"/>
            </a:lvl4pPr>
            <a:lvl5pPr marL="2021201" indent="-373904">
              <a:lnSpc>
                <a:spcPct val="90000"/>
              </a:lnSpc>
              <a:defRPr sz="2533"/>
            </a:lvl5pPr>
            <a:lvl6pPr>
              <a:defRPr sz="2533"/>
            </a:lvl6pPr>
            <a:lvl7pPr>
              <a:defRPr sz="2533"/>
            </a:lvl7pPr>
            <a:lvl8pPr>
              <a:defRPr sz="2533"/>
            </a:lvl8pPr>
            <a:lvl9pPr>
              <a:defRPr sz="25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83335" y="1447805"/>
            <a:ext cx="5494181" cy="2732864"/>
          </a:xfrm>
        </p:spPr>
        <p:txBody>
          <a:bodyPr/>
          <a:lstStyle>
            <a:lvl1pPr marL="463854" indent="-463854">
              <a:lnSpc>
                <a:spcPct val="90000"/>
              </a:lnSpc>
              <a:defRPr sz="3733"/>
            </a:lvl1pPr>
            <a:lvl2pPr marL="897724" indent="-453271">
              <a:lnSpc>
                <a:spcPct val="90000"/>
              </a:lnSpc>
              <a:defRPr sz="3200"/>
            </a:lvl2pPr>
            <a:lvl3pPr marL="1282211" indent="-403887">
              <a:lnSpc>
                <a:spcPct val="90000"/>
              </a:lnSpc>
              <a:defRPr sz="2667"/>
            </a:lvl3pPr>
            <a:lvl4pPr marL="1636714" indent="-354504">
              <a:lnSpc>
                <a:spcPct val="90000"/>
              </a:lnSpc>
              <a:defRPr sz="2533"/>
            </a:lvl4pPr>
            <a:lvl5pPr marL="2021201" indent="-365086">
              <a:lnSpc>
                <a:spcPct val="90000"/>
              </a:lnSpc>
              <a:defRPr sz="2533"/>
            </a:lvl5pPr>
            <a:lvl6pPr>
              <a:defRPr sz="2533"/>
            </a:lvl6pPr>
            <a:lvl7pPr>
              <a:defRPr sz="2533"/>
            </a:lvl7pPr>
            <a:lvl8pPr>
              <a:defRPr sz="2533"/>
            </a:lvl8pPr>
            <a:lvl9pPr>
              <a:defRPr sz="25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62978532"/>
      </p:ext>
    </p:extLst>
  </p:cSld>
  <p:clrMapOvr>
    <a:masterClrMapping/>
  </p:clrMapOvr>
  <p:transition spd="slow">
    <p:push/>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obj" preserve="1">
  <p:cSld name="5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FF552C-5FF4-4B9C-9DEB-0AE69C12516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1E03135-40A9-4245-91CE-7D5F2C77D06B}"/>
              </a:ext>
            </a:extLst>
          </p:cNvPr>
          <p:cNvSpPr>
            <a:spLocks noGrp="1"/>
          </p:cNvSpPr>
          <p:nvPr>
            <p:ph idx="1"/>
          </p:nvPr>
        </p:nvSpPr>
        <p:spPr>
          <a:xfrm>
            <a:off x="455995" y="1817561"/>
            <a:ext cx="11306469" cy="157267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B4C4F8E-2136-439F-AA23-C92D8C0F0EE3}"/>
              </a:ext>
            </a:extLst>
          </p:cNvPr>
          <p:cNvSpPr>
            <a:spLocks noGrp="1"/>
          </p:cNvSpPr>
          <p:nvPr>
            <p:ph type="dt" sz="half" idx="10"/>
          </p:nvPr>
        </p:nvSpPr>
        <p:spPr/>
        <p:txBody>
          <a:bodyPr/>
          <a:lstStyle/>
          <a:p>
            <a:endParaRPr lang="en-US" dirty="0"/>
          </a:p>
        </p:txBody>
      </p:sp>
      <p:sp>
        <p:nvSpPr>
          <p:cNvPr id="5" name="Footer Placeholder 4">
            <a:extLst>
              <a:ext uri="{FF2B5EF4-FFF2-40B4-BE49-F238E27FC236}">
                <a16:creationId xmlns:a16="http://schemas.microsoft.com/office/drawing/2014/main" id="{033AA756-BE98-4A31-A394-B58835A8493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4309495-542C-40FC-BFA8-EE742AB16121}"/>
              </a:ext>
            </a:extLst>
          </p:cNvPr>
          <p:cNvSpPr>
            <a:spLocks noGrp="1"/>
          </p:cNvSpPr>
          <p:nvPr>
            <p:ph type="sldNum" sz="quarter" idx="12"/>
          </p:nvPr>
        </p:nvSpPr>
        <p:spPr/>
        <p:txBody>
          <a:bodyPr/>
          <a:lstStyle/>
          <a:p>
            <a:endParaRPr lang="en-US" dirty="0"/>
          </a:p>
        </p:txBody>
      </p:sp>
    </p:spTree>
    <p:extLst>
      <p:ext uri="{BB962C8B-B14F-4D97-AF65-F5344CB8AC3E}">
        <p14:creationId xmlns:p14="http://schemas.microsoft.com/office/powerpoint/2010/main" val="38914847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3 ">
    <p:bg>
      <p:bgPr>
        <a:solidFill>
          <a:schemeClr val="accent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5F38AD-64EA-4B26-B7D3-C2F05493206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12192000" cy="6857997"/>
          </a:xfrm>
          <a:prstGeom prst="rect">
            <a:avLst/>
          </a:prstGeom>
        </p:spPr>
      </p:pic>
      <p:sp>
        <p:nvSpPr>
          <p:cNvPr id="3" name="Rectangle 2">
            <a:extLst>
              <a:ext uri="{FF2B5EF4-FFF2-40B4-BE49-F238E27FC236}">
                <a16:creationId xmlns:a16="http://schemas.microsoft.com/office/drawing/2014/main" id="{F0191069-9A1B-4D96-B56B-775F6023B787}"/>
              </a:ext>
            </a:extLst>
          </p:cNvPr>
          <p:cNvSpPr/>
          <p:nvPr/>
        </p:nvSpPr>
        <p:spPr bwMode="auto">
          <a:xfrm>
            <a:off x="0" y="0"/>
            <a:ext cx="12192000" cy="6858000"/>
          </a:xfrm>
          <a:prstGeom prst="rect">
            <a:avLst/>
          </a:prstGeom>
          <a:gradFill>
            <a:gsLst>
              <a:gs pos="0">
                <a:srgbClr val="000000">
                  <a:alpha val="15000"/>
                </a:srgbClr>
              </a:gs>
              <a:gs pos="100000">
                <a:srgbClr val="1A1A1A">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464841" y="4847662"/>
            <a:ext cx="9602819" cy="727892"/>
          </a:xfrm>
        </p:spPr>
        <p:txBody>
          <a:bodyPr/>
          <a:lstStyle>
            <a:lvl1pPr>
              <a:defRPr sz="1765">
                <a:gradFill>
                  <a:gsLst>
                    <a:gs pos="0">
                      <a:schemeClr val="bg1"/>
                    </a:gs>
                    <a:gs pos="100000">
                      <a:schemeClr val="bg1"/>
                    </a:gs>
                  </a:gsLst>
                  <a:lin ang="0" scaled="0"/>
                </a:gradFill>
              </a:defRPr>
            </a:lvl1pPr>
            <a:lvl2pPr>
              <a:defRPr sz="1765">
                <a:gradFill>
                  <a:gsLst>
                    <a:gs pos="0">
                      <a:schemeClr val="bg1"/>
                    </a:gs>
                    <a:gs pos="100000">
                      <a:schemeClr val="bg1"/>
                    </a:gs>
                  </a:gsLst>
                  <a:lin ang="0" scaled="0"/>
                </a:gra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407392" y="3029995"/>
            <a:ext cx="9660269" cy="1793104"/>
          </a:xfrm>
          <a:noFill/>
        </p:spPr>
        <p:txBody>
          <a:bodyPr lIns="0" tIns="0" rIns="0" bIns="182880" anchor="b" anchorCtr="0"/>
          <a:lstStyle>
            <a:lvl1pPr>
              <a:defRPr sz="4705" strike="noStrike" spc="-49" baseline="0">
                <a:gradFill>
                  <a:gsLst>
                    <a:gs pos="0">
                      <a:schemeClr val="bg1"/>
                    </a:gs>
                    <a:gs pos="100000">
                      <a:schemeClr val="bg1"/>
                    </a:gs>
                  </a:gsLst>
                  <a:lin ang="0" scaled="0"/>
                </a:gra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363928021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8"/>
            <a:ext cx="11018520" cy="15726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9053856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7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1" y="1435100"/>
            <a:ext cx="11018839" cy="15726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0577334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1"/>
            <a:ext cx="5212080" cy="1600438"/>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32" indent="0">
              <a:buFont typeface="Wingdings" panose="05000000000000000000" pitchFamily="2" charset="2"/>
              <a:buNone/>
              <a:defRPr sz="2000" b="0"/>
            </a:lvl2pPr>
            <a:lvl3pPr marL="450753" indent="0">
              <a:buFont typeface="Wingdings" panose="05000000000000000000" pitchFamily="2" charset="2"/>
              <a:buNone/>
              <a:tabLst/>
              <a:defRPr sz="1600" b="0"/>
            </a:lvl3pPr>
            <a:lvl4pPr marL="652321" indent="0">
              <a:buFont typeface="Wingdings" panose="05000000000000000000" pitchFamily="2" charset="2"/>
              <a:buNone/>
              <a:defRPr sz="1400" b="0"/>
            </a:lvl4pPr>
            <a:lvl5pPr marL="853889"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1"/>
            <a:ext cx="5212080" cy="1600438"/>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32" indent="0">
              <a:buFont typeface="Wingdings" panose="05000000000000000000" pitchFamily="2" charset="2"/>
              <a:buNone/>
              <a:defRPr sz="2000" b="0"/>
            </a:lvl2pPr>
            <a:lvl3pPr marL="450753" indent="0">
              <a:buFont typeface="Wingdings" panose="05000000000000000000" pitchFamily="2" charset="2"/>
              <a:buNone/>
              <a:tabLst/>
              <a:defRPr sz="1600" b="0"/>
            </a:lvl3pPr>
            <a:lvl4pPr marL="652321" indent="0">
              <a:buFont typeface="Wingdings" panose="05000000000000000000" pitchFamily="2" charset="2"/>
              <a:buNone/>
              <a:defRPr sz="1400" b="0"/>
            </a:lvl4pPr>
            <a:lvl5pPr marL="853889"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7337231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1" y="6161317"/>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67"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59104CAE-91B8-4A7E-9F8E-214C5F880932}"/>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18081060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2A22C7B9-10B9-4937-AE9B-62FEFE142F98}"/>
              </a:ext>
            </a:extLst>
          </p:cNvPr>
          <p:cNvSpPr>
            <a:spLocks noGrp="1"/>
          </p:cNvSpPr>
          <p:nvPr>
            <p:ph type="pic" sz="quarter" idx="16"/>
          </p:nvPr>
        </p:nvSpPr>
        <p:spPr>
          <a:xfrm>
            <a:off x="0" y="1"/>
            <a:ext cx="2423160" cy="546753"/>
          </a:xfrm>
        </p:spPr>
        <p:txBody>
          <a:bodyPr/>
          <a:lstStyle/>
          <a:p>
            <a:endParaRPr lang="en-US" dirty="0"/>
          </a:p>
        </p:txBody>
      </p:sp>
      <p:sp>
        <p:nvSpPr>
          <p:cNvPr id="12" name="Picture Placeholder 10">
            <a:extLst>
              <a:ext uri="{FF2B5EF4-FFF2-40B4-BE49-F238E27FC236}">
                <a16:creationId xmlns:a16="http://schemas.microsoft.com/office/drawing/2014/main" id="{168D1F66-C792-4541-9023-1F522207004C}"/>
              </a:ext>
            </a:extLst>
          </p:cNvPr>
          <p:cNvSpPr>
            <a:spLocks noGrp="1"/>
          </p:cNvSpPr>
          <p:nvPr>
            <p:ph type="pic" sz="quarter" idx="17"/>
          </p:nvPr>
        </p:nvSpPr>
        <p:spPr>
          <a:xfrm>
            <a:off x="2459841" y="1"/>
            <a:ext cx="2423160" cy="546753"/>
          </a:xfrm>
        </p:spPr>
        <p:txBody>
          <a:bodyPr/>
          <a:lstStyle/>
          <a:p>
            <a:endParaRPr lang="en-US" dirty="0"/>
          </a:p>
        </p:txBody>
      </p:sp>
      <p:sp>
        <p:nvSpPr>
          <p:cNvPr id="13" name="Picture Placeholder 10">
            <a:extLst>
              <a:ext uri="{FF2B5EF4-FFF2-40B4-BE49-F238E27FC236}">
                <a16:creationId xmlns:a16="http://schemas.microsoft.com/office/drawing/2014/main" id="{5CA72BA8-889A-4253-9E96-71F1AAA8EB9F}"/>
              </a:ext>
            </a:extLst>
          </p:cNvPr>
          <p:cNvSpPr>
            <a:spLocks noGrp="1"/>
          </p:cNvSpPr>
          <p:nvPr>
            <p:ph type="pic" sz="quarter" idx="18"/>
          </p:nvPr>
        </p:nvSpPr>
        <p:spPr>
          <a:xfrm>
            <a:off x="4919683" y="1"/>
            <a:ext cx="2423160" cy="546753"/>
          </a:xfrm>
        </p:spPr>
        <p:txBody>
          <a:bodyPr/>
          <a:lstStyle/>
          <a:p>
            <a:endParaRPr lang="en-US" dirty="0"/>
          </a:p>
        </p:txBody>
      </p:sp>
      <p:sp>
        <p:nvSpPr>
          <p:cNvPr id="14" name="Picture Placeholder 10">
            <a:extLst>
              <a:ext uri="{FF2B5EF4-FFF2-40B4-BE49-F238E27FC236}">
                <a16:creationId xmlns:a16="http://schemas.microsoft.com/office/drawing/2014/main" id="{3C0B8BC7-11EE-43E8-BE07-0F85D0407C65}"/>
              </a:ext>
            </a:extLst>
          </p:cNvPr>
          <p:cNvSpPr>
            <a:spLocks noGrp="1"/>
          </p:cNvSpPr>
          <p:nvPr>
            <p:ph type="pic" sz="quarter" idx="19"/>
          </p:nvPr>
        </p:nvSpPr>
        <p:spPr>
          <a:xfrm>
            <a:off x="7379523" y="1"/>
            <a:ext cx="2423160" cy="546753"/>
          </a:xfrm>
        </p:spPr>
        <p:txBody>
          <a:bodyPr/>
          <a:lstStyle/>
          <a:p>
            <a:endParaRPr lang="en-US" dirty="0"/>
          </a:p>
        </p:txBody>
      </p:sp>
      <p:sp>
        <p:nvSpPr>
          <p:cNvPr id="15" name="Picture Placeholder 10">
            <a:extLst>
              <a:ext uri="{FF2B5EF4-FFF2-40B4-BE49-F238E27FC236}">
                <a16:creationId xmlns:a16="http://schemas.microsoft.com/office/drawing/2014/main" id="{67C76BBD-19CB-42DE-BFD6-DF5C9BE746BE}"/>
              </a:ext>
            </a:extLst>
          </p:cNvPr>
          <p:cNvSpPr>
            <a:spLocks noGrp="1"/>
          </p:cNvSpPr>
          <p:nvPr>
            <p:ph type="pic" sz="quarter" idx="20"/>
          </p:nvPr>
        </p:nvSpPr>
        <p:spPr>
          <a:xfrm>
            <a:off x="9839365" y="-1"/>
            <a:ext cx="2423160" cy="546753"/>
          </a:xfrm>
        </p:spPr>
        <p:txBody>
          <a:bodyPr/>
          <a:lstStyle/>
          <a:p>
            <a:endParaRPr lang="en-US" dirty="0"/>
          </a:p>
        </p:txBody>
      </p:sp>
      <p:sp>
        <p:nvSpPr>
          <p:cNvPr id="7" name="Picture Placeholder 6">
            <a:extLst>
              <a:ext uri="{FF2B5EF4-FFF2-40B4-BE49-F238E27FC236}">
                <a16:creationId xmlns:a16="http://schemas.microsoft.com/office/drawing/2014/main" id="{AEA310FF-BC84-42DB-AA40-55F36A8BCDC1}"/>
              </a:ext>
            </a:extLst>
          </p:cNvPr>
          <p:cNvSpPr>
            <a:spLocks noGrp="1" noChangeAspect="1"/>
          </p:cNvSpPr>
          <p:nvPr>
            <p:ph type="pic" sz="quarter" idx="10"/>
          </p:nvPr>
        </p:nvSpPr>
        <p:spPr>
          <a:xfrm>
            <a:off x="-1763679" y="1240214"/>
            <a:ext cx="1005840" cy="768838"/>
          </a:xfrm>
          <a:prstGeom prst="ellipse">
            <a:avLst/>
          </a:prstGeom>
        </p:spPr>
        <p:txBody>
          <a:bodyPr/>
          <a:lstStyle/>
          <a:p>
            <a:endParaRPr lang="en-US" dirty="0"/>
          </a:p>
        </p:txBody>
      </p:sp>
      <p:sp>
        <p:nvSpPr>
          <p:cNvPr id="4" name="Text Placeholder 3">
            <a:extLst>
              <a:ext uri="{FF2B5EF4-FFF2-40B4-BE49-F238E27FC236}">
                <a16:creationId xmlns:a16="http://schemas.microsoft.com/office/drawing/2014/main" id="{0265CFF9-3A8D-4421-935F-955FF9629561}"/>
              </a:ext>
            </a:extLst>
          </p:cNvPr>
          <p:cNvSpPr>
            <a:spLocks noGrp="1"/>
          </p:cNvSpPr>
          <p:nvPr>
            <p:ph type="body" sz="quarter" idx="11" hasCustomPrompt="1"/>
          </p:nvPr>
        </p:nvSpPr>
        <p:spPr>
          <a:xfrm>
            <a:off x="358552" y="4243725"/>
            <a:ext cx="1938337" cy="1703030"/>
          </a:xfrm>
        </p:spPr>
        <p:txBody>
          <a:bodyPr/>
          <a:lstStyle>
            <a:lvl1pPr>
              <a:defRPr sz="3200" b="1"/>
            </a:lvl1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5FC4F454-7122-45A0-8E7D-5C0344378B93}"/>
              </a:ext>
            </a:extLst>
          </p:cNvPr>
          <p:cNvSpPr>
            <a:spLocks noGrp="1"/>
          </p:cNvSpPr>
          <p:nvPr>
            <p:ph type="body" sz="quarter" idx="12" hasCustomPrompt="1"/>
          </p:nvPr>
        </p:nvSpPr>
        <p:spPr>
          <a:xfrm>
            <a:off x="2733405" y="4243725"/>
            <a:ext cx="2002675" cy="1703030"/>
          </a:xfrm>
        </p:spPr>
        <p:txBody>
          <a:bodyPr/>
          <a:lstStyle>
            <a:lvl1pPr>
              <a:defRPr lang="en-US" sz="3200" b="1"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1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3">
            <a:extLst>
              <a:ext uri="{FF2B5EF4-FFF2-40B4-BE49-F238E27FC236}">
                <a16:creationId xmlns:a16="http://schemas.microsoft.com/office/drawing/2014/main" id="{7713A645-FBAB-46AC-B713-163BA24686A7}"/>
              </a:ext>
            </a:extLst>
          </p:cNvPr>
          <p:cNvSpPr>
            <a:spLocks noGrp="1"/>
          </p:cNvSpPr>
          <p:nvPr>
            <p:ph type="body" sz="quarter" idx="13" hasCustomPrompt="1"/>
          </p:nvPr>
        </p:nvSpPr>
        <p:spPr>
          <a:xfrm>
            <a:off x="5181623" y="4243725"/>
            <a:ext cx="2002675" cy="1703030"/>
          </a:xfrm>
        </p:spPr>
        <p:txBody>
          <a:bodyPr/>
          <a:lstStyle>
            <a:lvl1pPr>
              <a:defRPr lang="en-US" sz="3200" b="1"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1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3">
            <a:extLst>
              <a:ext uri="{FF2B5EF4-FFF2-40B4-BE49-F238E27FC236}">
                <a16:creationId xmlns:a16="http://schemas.microsoft.com/office/drawing/2014/main" id="{FF3672DB-C3B1-4C0F-9AEA-3A4B696AEB98}"/>
              </a:ext>
            </a:extLst>
          </p:cNvPr>
          <p:cNvSpPr>
            <a:spLocks noGrp="1"/>
          </p:cNvSpPr>
          <p:nvPr>
            <p:ph type="body" sz="quarter" idx="14" hasCustomPrompt="1"/>
          </p:nvPr>
        </p:nvSpPr>
        <p:spPr>
          <a:xfrm>
            <a:off x="7624962" y="4243725"/>
            <a:ext cx="2017911" cy="1703030"/>
          </a:xfrm>
        </p:spPr>
        <p:txBody>
          <a:bodyPr/>
          <a:lstStyle>
            <a:lvl1pPr>
              <a:defRPr lang="en-US" sz="3200" b="1"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1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3">
            <a:extLst>
              <a:ext uri="{FF2B5EF4-FFF2-40B4-BE49-F238E27FC236}">
                <a16:creationId xmlns:a16="http://schemas.microsoft.com/office/drawing/2014/main" id="{BEF6A5CA-C38A-4662-81CD-5D2A4371A7D8}"/>
              </a:ext>
            </a:extLst>
          </p:cNvPr>
          <p:cNvSpPr>
            <a:spLocks noGrp="1"/>
          </p:cNvSpPr>
          <p:nvPr>
            <p:ph type="body" sz="quarter" idx="15" hasCustomPrompt="1"/>
          </p:nvPr>
        </p:nvSpPr>
        <p:spPr>
          <a:xfrm>
            <a:off x="10048122" y="4243725"/>
            <a:ext cx="2017911" cy="1703030"/>
          </a:xfrm>
        </p:spPr>
        <p:txBody>
          <a:bodyPr/>
          <a:lstStyle>
            <a:lvl1pPr>
              <a:defRPr lang="en-US" sz="3200" b="1"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1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
        <p:nvSpPr>
          <p:cNvPr id="16" name="Title 15">
            <a:extLst>
              <a:ext uri="{FF2B5EF4-FFF2-40B4-BE49-F238E27FC236}">
                <a16:creationId xmlns:a16="http://schemas.microsoft.com/office/drawing/2014/main" id="{5E79B39F-CE3D-47A4-B247-1E6C578ED92C}"/>
              </a:ext>
            </a:extLst>
          </p:cNvPr>
          <p:cNvSpPr>
            <a:spLocks noGrp="1"/>
          </p:cNvSpPr>
          <p:nvPr>
            <p:ph type="title"/>
          </p:nvPr>
        </p:nvSpPr>
        <p:spPr/>
        <p:txBody>
          <a:bodyPr/>
          <a:lstStyle/>
          <a:p>
            <a:r>
              <a:rPr lang="en-US"/>
              <a:t>Click to edit Master title style</a:t>
            </a:r>
          </a:p>
        </p:txBody>
      </p:sp>
      <p:sp>
        <p:nvSpPr>
          <p:cNvPr id="17" name="Text Placeholder 3">
            <a:extLst>
              <a:ext uri="{FF2B5EF4-FFF2-40B4-BE49-F238E27FC236}">
                <a16:creationId xmlns:a16="http://schemas.microsoft.com/office/drawing/2014/main" id="{C35E2A74-64DD-44CB-9B3C-7120E6732A1E}"/>
              </a:ext>
            </a:extLst>
          </p:cNvPr>
          <p:cNvSpPr>
            <a:spLocks noGrp="1"/>
          </p:cNvSpPr>
          <p:nvPr>
            <p:ph type="body" sz="quarter" idx="21" hasCustomPrompt="1"/>
          </p:nvPr>
        </p:nvSpPr>
        <p:spPr>
          <a:xfrm>
            <a:off x="358552" y="1969653"/>
            <a:ext cx="1938337" cy="1703030"/>
          </a:xfrm>
        </p:spPr>
        <p:txBody>
          <a:bodyPr/>
          <a:lstStyle>
            <a:lvl1pPr>
              <a:defRPr sz="3200" b="1"/>
            </a:lvl1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3">
            <a:extLst>
              <a:ext uri="{FF2B5EF4-FFF2-40B4-BE49-F238E27FC236}">
                <a16:creationId xmlns:a16="http://schemas.microsoft.com/office/drawing/2014/main" id="{DDBB4332-ADB2-49CA-984E-5DA1DC4D152F}"/>
              </a:ext>
            </a:extLst>
          </p:cNvPr>
          <p:cNvSpPr>
            <a:spLocks noGrp="1"/>
          </p:cNvSpPr>
          <p:nvPr>
            <p:ph type="body" sz="quarter" idx="22" hasCustomPrompt="1"/>
          </p:nvPr>
        </p:nvSpPr>
        <p:spPr>
          <a:xfrm>
            <a:off x="2733405" y="1969653"/>
            <a:ext cx="2002675" cy="1703030"/>
          </a:xfrm>
        </p:spPr>
        <p:txBody>
          <a:bodyPr/>
          <a:lstStyle>
            <a:lvl1pPr>
              <a:defRPr lang="en-US" sz="3200" b="1"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1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3">
            <a:extLst>
              <a:ext uri="{FF2B5EF4-FFF2-40B4-BE49-F238E27FC236}">
                <a16:creationId xmlns:a16="http://schemas.microsoft.com/office/drawing/2014/main" id="{90338502-06AF-40D2-921E-27B5E612898D}"/>
              </a:ext>
            </a:extLst>
          </p:cNvPr>
          <p:cNvSpPr>
            <a:spLocks noGrp="1"/>
          </p:cNvSpPr>
          <p:nvPr>
            <p:ph type="body" sz="quarter" idx="23" hasCustomPrompt="1"/>
          </p:nvPr>
        </p:nvSpPr>
        <p:spPr>
          <a:xfrm>
            <a:off x="5181623" y="1969653"/>
            <a:ext cx="2002675" cy="1703030"/>
          </a:xfrm>
        </p:spPr>
        <p:txBody>
          <a:bodyPr/>
          <a:lstStyle>
            <a:lvl1pPr>
              <a:defRPr lang="en-US" sz="3200" b="1"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1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
        <p:nvSpPr>
          <p:cNvPr id="20" name="Text Placeholder 3">
            <a:extLst>
              <a:ext uri="{FF2B5EF4-FFF2-40B4-BE49-F238E27FC236}">
                <a16:creationId xmlns:a16="http://schemas.microsoft.com/office/drawing/2014/main" id="{52F646AA-F16E-4044-B944-0B9E2FB506B1}"/>
              </a:ext>
            </a:extLst>
          </p:cNvPr>
          <p:cNvSpPr>
            <a:spLocks noGrp="1"/>
          </p:cNvSpPr>
          <p:nvPr>
            <p:ph type="body" sz="quarter" idx="24" hasCustomPrompt="1"/>
          </p:nvPr>
        </p:nvSpPr>
        <p:spPr>
          <a:xfrm>
            <a:off x="7624962" y="1969653"/>
            <a:ext cx="2017911" cy="1703030"/>
          </a:xfrm>
        </p:spPr>
        <p:txBody>
          <a:bodyPr/>
          <a:lstStyle>
            <a:lvl1pPr>
              <a:defRPr lang="en-US" sz="3200" b="1"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1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3">
            <a:extLst>
              <a:ext uri="{FF2B5EF4-FFF2-40B4-BE49-F238E27FC236}">
                <a16:creationId xmlns:a16="http://schemas.microsoft.com/office/drawing/2014/main" id="{8A302635-021F-4125-9E91-1B33A001ED60}"/>
              </a:ext>
            </a:extLst>
          </p:cNvPr>
          <p:cNvSpPr>
            <a:spLocks noGrp="1"/>
          </p:cNvSpPr>
          <p:nvPr>
            <p:ph type="body" sz="quarter" idx="25" hasCustomPrompt="1"/>
          </p:nvPr>
        </p:nvSpPr>
        <p:spPr>
          <a:xfrm>
            <a:off x="10048122" y="1969653"/>
            <a:ext cx="2017911" cy="1703030"/>
          </a:xfrm>
        </p:spPr>
        <p:txBody>
          <a:bodyPr/>
          <a:lstStyle>
            <a:lvl1pPr>
              <a:defRPr lang="en-US" sz="3200" b="1"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1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3400144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3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3 columns icon and text">
    <p:spTree>
      <p:nvGrpSpPr>
        <p:cNvPr id="1" name=""/>
        <p:cNvGrpSpPr/>
        <p:nvPr/>
      </p:nvGrpSpPr>
      <p:grpSpPr>
        <a:xfrm>
          <a:off x="0" y="0"/>
          <a:ext cx="0" cy="0"/>
          <a:chOff x="0" y="0"/>
          <a:chExt cx="0" cy="0"/>
        </a:xfrm>
      </p:grpSpPr>
      <p:sp>
        <p:nvSpPr>
          <p:cNvPr id="48" name="Text Placeholder 4">
            <a:extLst>
              <a:ext uri="{FF2B5EF4-FFF2-40B4-BE49-F238E27FC236}">
                <a16:creationId xmlns:a16="http://schemas.microsoft.com/office/drawing/2014/main" id="{26721EC1-B9A6-FB49-92FB-E01665427A78}"/>
              </a:ext>
            </a:extLst>
          </p:cNvPr>
          <p:cNvSpPr>
            <a:spLocks noGrp="1"/>
          </p:cNvSpPr>
          <p:nvPr>
            <p:ph type="body" sz="quarter" idx="32" hasCustomPrompt="1"/>
          </p:nvPr>
        </p:nvSpPr>
        <p:spPr>
          <a:xfrm>
            <a:off x="1105156" y="3755499"/>
            <a:ext cx="2712433" cy="1098059"/>
          </a:xfrm>
        </p:spPr>
        <p:txBody>
          <a:bodyPr lIns="0" tIns="0" rIns="0" bIns="0"/>
          <a:lstStyle>
            <a:lvl1pPr marL="0" indent="0">
              <a:lnSpc>
                <a:spcPct val="100000"/>
              </a:lnSpc>
              <a:spcBef>
                <a:spcPts val="0"/>
              </a:spcBef>
              <a:spcAft>
                <a:spcPts val="784"/>
              </a:spcAft>
              <a:buNone/>
              <a:defRPr sz="1765" b="1" i="0">
                <a:solidFill>
                  <a:schemeClr val="tx1"/>
                </a:solidFill>
                <a:latin typeface="Segoe UI Semibold" panose="020B0502040204020203" pitchFamily="34" charset="0"/>
                <a:cs typeface="Segoe UI Semibold" panose="020B0502040204020203" pitchFamily="34" charset="0"/>
              </a:defRPr>
            </a:lvl1pPr>
            <a:lvl2pPr marL="0" marR="0" indent="0" algn="l" defTabSz="914344" rtl="0" eaLnBrk="1" fontAlgn="auto" latinLnBrk="0" hangingPunct="1">
              <a:lnSpc>
                <a:spcPct val="100000"/>
              </a:lnSpc>
              <a:spcBef>
                <a:spcPts val="0"/>
              </a:spcBef>
              <a:spcAft>
                <a:spcPts val="784"/>
              </a:spcAft>
              <a:buClrTx/>
              <a:buSzPct val="90000"/>
              <a:buFont typeface="Arial" panose="020B0604020202020204" pitchFamily="34" charset="0"/>
              <a:buNone/>
              <a:tabLst/>
              <a:defRPr sz="1568" b="0" i="0">
                <a:solidFill>
                  <a:srgbClr val="000000"/>
                </a:solidFill>
                <a:latin typeface="Segoe UI Light" panose="020B0502040204020203" pitchFamily="34" charset="0"/>
                <a:cs typeface="Segoe UI Light" panose="020B0502040204020203" pitchFamily="34" charset="0"/>
              </a:defRPr>
            </a:lvl2pPr>
            <a:lvl3pPr marL="448182" indent="0">
              <a:buNone/>
              <a:defRPr/>
            </a:lvl3pPr>
            <a:lvl4pPr marL="672274" indent="0">
              <a:buNone/>
              <a:defRPr/>
            </a:lvl4pPr>
            <a:lvl5pPr marL="896364" indent="0">
              <a:buNone/>
              <a:defRPr/>
            </a:lvl5pPr>
          </a:lstStyle>
          <a:p>
            <a:pPr lvl="0"/>
            <a:r>
              <a:rPr lang="en-US"/>
              <a:t>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
        <p:nvSpPr>
          <p:cNvPr id="57" name="Content Placeholder 15">
            <a:extLst>
              <a:ext uri="{FF2B5EF4-FFF2-40B4-BE49-F238E27FC236}">
                <a16:creationId xmlns:a16="http://schemas.microsoft.com/office/drawing/2014/main" id="{067D34A7-D032-1747-AAEA-D2FEE83CC4B9}"/>
              </a:ext>
            </a:extLst>
          </p:cNvPr>
          <p:cNvSpPr>
            <a:spLocks noGrp="1"/>
          </p:cNvSpPr>
          <p:nvPr>
            <p:ph sz="quarter" idx="39" hasCustomPrompt="1"/>
          </p:nvPr>
        </p:nvSpPr>
        <p:spPr>
          <a:xfrm>
            <a:off x="8417803" y="2308311"/>
            <a:ext cx="2669044" cy="1120691"/>
          </a:xfrm>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63" name="Content Placeholder 15">
            <a:extLst>
              <a:ext uri="{FF2B5EF4-FFF2-40B4-BE49-F238E27FC236}">
                <a16:creationId xmlns:a16="http://schemas.microsoft.com/office/drawing/2014/main" id="{1FAB008A-14FE-3D46-8EA6-107B1DBEED6E}"/>
              </a:ext>
            </a:extLst>
          </p:cNvPr>
          <p:cNvSpPr>
            <a:spLocks noGrp="1"/>
          </p:cNvSpPr>
          <p:nvPr>
            <p:ph sz="quarter" idx="40" hasCustomPrompt="1"/>
          </p:nvPr>
        </p:nvSpPr>
        <p:spPr>
          <a:xfrm>
            <a:off x="4768072" y="2308311"/>
            <a:ext cx="2672565" cy="1120691"/>
          </a:xfrm>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64" name="Content Placeholder 15">
            <a:extLst>
              <a:ext uri="{FF2B5EF4-FFF2-40B4-BE49-F238E27FC236}">
                <a16:creationId xmlns:a16="http://schemas.microsoft.com/office/drawing/2014/main" id="{1CEE99A7-5EFF-EF4C-9248-B29B80A56A99}"/>
              </a:ext>
            </a:extLst>
          </p:cNvPr>
          <p:cNvSpPr>
            <a:spLocks noGrp="1"/>
          </p:cNvSpPr>
          <p:nvPr>
            <p:ph sz="quarter" idx="41" hasCustomPrompt="1"/>
          </p:nvPr>
        </p:nvSpPr>
        <p:spPr>
          <a:xfrm>
            <a:off x="1134351" y="2308309"/>
            <a:ext cx="2669044" cy="1120691"/>
          </a:xfrm>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13" name="Title Placeholder 1">
            <a:extLst>
              <a:ext uri="{FF2B5EF4-FFF2-40B4-BE49-F238E27FC236}">
                <a16:creationId xmlns:a16="http://schemas.microsoft.com/office/drawing/2014/main" id="{8B0D093B-73C8-5646-9768-58171B705266}"/>
              </a:ext>
            </a:extLst>
          </p:cNvPr>
          <p:cNvSpPr>
            <a:spLocks noGrp="1"/>
          </p:cNvSpPr>
          <p:nvPr>
            <p:ph type="title" hasCustomPrompt="1"/>
          </p:nvPr>
        </p:nvSpPr>
        <p:spPr>
          <a:xfrm>
            <a:off x="568047" y="683498"/>
            <a:ext cx="11055907" cy="739343"/>
          </a:xfrm>
          <a:prstGeom prst="rect">
            <a:avLst/>
          </a:prstGeom>
        </p:spPr>
        <p:txBody>
          <a:bodyPr vert="horz" wrap="square" lIns="0" tIns="164592" rIns="0" bIns="0" rtlCol="0" anchor="t">
            <a:noAutofit/>
          </a:bodyPr>
          <a:lstStyle>
            <a:lvl1pPr algn="ctr">
              <a:lnSpc>
                <a:spcPct val="100000"/>
              </a:lnSpc>
              <a:defRPr sz="3137"/>
            </a:lvl1pPr>
          </a:lstStyle>
          <a:p>
            <a:r>
              <a:rPr lang="en-US" dirty="0"/>
              <a:t>Graphic layout: two columns graphic and text</a:t>
            </a:r>
          </a:p>
        </p:txBody>
      </p:sp>
      <p:sp>
        <p:nvSpPr>
          <p:cNvPr id="15" name="Text Placeholder 3">
            <a:extLst>
              <a:ext uri="{FF2B5EF4-FFF2-40B4-BE49-F238E27FC236}">
                <a16:creationId xmlns:a16="http://schemas.microsoft.com/office/drawing/2014/main" id="{C139A562-A0FC-6C40-8B47-54862FE21DB2}"/>
              </a:ext>
            </a:extLst>
          </p:cNvPr>
          <p:cNvSpPr>
            <a:spLocks noGrp="1"/>
          </p:cNvSpPr>
          <p:nvPr>
            <p:ph type="body" sz="quarter" idx="12" hasCustomPrompt="1"/>
          </p:nvPr>
        </p:nvSpPr>
        <p:spPr>
          <a:xfrm>
            <a:off x="580638" y="1355683"/>
            <a:ext cx="11046887" cy="301771"/>
          </a:xfrm>
        </p:spPr>
        <p:txBody>
          <a:bodyPr wrap="square" lIns="0" tIns="0" rIns="0" bIns="0">
            <a:spAutoFit/>
          </a:bodyPr>
          <a:lstStyle>
            <a:lvl1pPr marL="0" indent="0" algn="ctr">
              <a:lnSpc>
                <a:spcPct val="100000"/>
              </a:lnSpc>
              <a:spcBef>
                <a:spcPts val="0"/>
              </a:spcBef>
              <a:spcAft>
                <a:spcPts val="1275"/>
              </a:spcAft>
              <a:buNone/>
              <a:defRPr sz="1961" b="0" i="0">
                <a:solidFill>
                  <a:srgbClr val="000000"/>
                </a:solidFill>
                <a:latin typeface="Segoe UI Light" panose="020B0502040204020203" pitchFamily="34" charset="0"/>
                <a:cs typeface="Segoe UI Light" panose="020B0502040204020203" pitchFamily="34" charset="0"/>
              </a:defRPr>
            </a:lvl1pPr>
            <a:lvl2pPr marL="224092" indent="0">
              <a:lnSpc>
                <a:spcPct val="90000"/>
              </a:lnSpc>
              <a:spcBef>
                <a:spcPts val="0"/>
              </a:spcBef>
              <a:spcAft>
                <a:spcPts val="1275"/>
              </a:spcAft>
              <a:buNone/>
              <a:defRPr sz="1961">
                <a:solidFill>
                  <a:schemeClr val="tx2"/>
                </a:solidFill>
              </a:defRPr>
            </a:lvl2pPr>
            <a:lvl3pPr marL="448182" indent="0">
              <a:spcBef>
                <a:spcPts val="0"/>
              </a:spcBef>
              <a:spcAft>
                <a:spcPts val="1275"/>
              </a:spcAft>
              <a:buNone/>
              <a:defRPr sz="1961"/>
            </a:lvl3pPr>
            <a:lvl4pPr marL="672274" indent="0">
              <a:spcBef>
                <a:spcPts val="0"/>
              </a:spcBef>
              <a:spcAft>
                <a:spcPts val="1275"/>
              </a:spcAft>
              <a:buNone/>
              <a:defRPr sz="1961"/>
            </a:lvl4pPr>
            <a:lvl5pPr marL="896364" indent="0">
              <a:buNone/>
              <a:defRPr/>
            </a:lvl5pPr>
          </a:lstStyle>
          <a:p>
            <a:pPr lvl="0"/>
            <a:r>
              <a:rPr lang="en-US"/>
              <a:t>Subtitle Segoe UI 20pt</a:t>
            </a:r>
          </a:p>
        </p:txBody>
      </p:sp>
      <p:sp>
        <p:nvSpPr>
          <p:cNvPr id="14" name="Text Placeholder 4">
            <a:extLst>
              <a:ext uri="{FF2B5EF4-FFF2-40B4-BE49-F238E27FC236}">
                <a16:creationId xmlns:a16="http://schemas.microsoft.com/office/drawing/2014/main" id="{04868126-F6AC-A24B-878F-33710EE11BA4}"/>
              </a:ext>
            </a:extLst>
          </p:cNvPr>
          <p:cNvSpPr>
            <a:spLocks noGrp="1"/>
          </p:cNvSpPr>
          <p:nvPr>
            <p:ph type="body" sz="quarter" idx="42" hasCustomPrompt="1"/>
          </p:nvPr>
        </p:nvSpPr>
        <p:spPr>
          <a:xfrm>
            <a:off x="4749636" y="3755499"/>
            <a:ext cx="2712433" cy="1098059"/>
          </a:xfrm>
        </p:spPr>
        <p:txBody>
          <a:bodyPr lIns="0" tIns="0" rIns="0" bIns="0"/>
          <a:lstStyle>
            <a:lvl1pPr marL="0" indent="0">
              <a:lnSpc>
                <a:spcPct val="100000"/>
              </a:lnSpc>
              <a:spcBef>
                <a:spcPts val="0"/>
              </a:spcBef>
              <a:spcAft>
                <a:spcPts val="784"/>
              </a:spcAft>
              <a:buNone/>
              <a:defRPr sz="1765" b="1" i="0">
                <a:solidFill>
                  <a:schemeClr val="tx1"/>
                </a:solidFill>
                <a:latin typeface="Segoe UI Semibold" panose="020B0502040204020203" pitchFamily="34" charset="0"/>
                <a:cs typeface="Segoe UI Semibold" panose="020B0502040204020203" pitchFamily="34" charset="0"/>
              </a:defRPr>
            </a:lvl1pPr>
            <a:lvl2pPr marL="0" marR="0" indent="0" algn="l" defTabSz="914344" rtl="0" eaLnBrk="1" fontAlgn="auto" latinLnBrk="0" hangingPunct="1">
              <a:lnSpc>
                <a:spcPct val="100000"/>
              </a:lnSpc>
              <a:spcBef>
                <a:spcPts val="0"/>
              </a:spcBef>
              <a:spcAft>
                <a:spcPts val="784"/>
              </a:spcAft>
              <a:buClrTx/>
              <a:buSzPct val="90000"/>
              <a:buFont typeface="Arial" panose="020B0604020202020204" pitchFamily="34" charset="0"/>
              <a:buNone/>
              <a:tabLst/>
              <a:defRPr sz="1568" b="0" i="0">
                <a:solidFill>
                  <a:srgbClr val="000000"/>
                </a:solidFill>
                <a:latin typeface="Segoe UI Light" panose="020B0502040204020203" pitchFamily="34" charset="0"/>
                <a:cs typeface="Segoe UI Light" panose="020B0502040204020203" pitchFamily="34" charset="0"/>
              </a:defRPr>
            </a:lvl2pPr>
            <a:lvl3pPr marL="448182" indent="0">
              <a:buNone/>
              <a:defRPr/>
            </a:lvl3pPr>
            <a:lvl4pPr marL="672274" indent="0">
              <a:buNone/>
              <a:defRPr/>
            </a:lvl4pPr>
            <a:lvl5pPr marL="896364" indent="0">
              <a:buNone/>
              <a:defRPr/>
            </a:lvl5pPr>
          </a:lstStyle>
          <a:p>
            <a:pPr lvl="0"/>
            <a:r>
              <a:rPr lang="en-US"/>
              <a:t>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
        <p:nvSpPr>
          <p:cNvPr id="16" name="Text Placeholder 4">
            <a:extLst>
              <a:ext uri="{FF2B5EF4-FFF2-40B4-BE49-F238E27FC236}">
                <a16:creationId xmlns:a16="http://schemas.microsoft.com/office/drawing/2014/main" id="{F788324C-7B8F-574C-9139-544A20EB7DB8}"/>
              </a:ext>
            </a:extLst>
          </p:cNvPr>
          <p:cNvSpPr>
            <a:spLocks noGrp="1"/>
          </p:cNvSpPr>
          <p:nvPr>
            <p:ph type="body" sz="quarter" idx="43" hasCustomPrompt="1"/>
          </p:nvPr>
        </p:nvSpPr>
        <p:spPr>
          <a:xfrm>
            <a:off x="8408813" y="3755499"/>
            <a:ext cx="2712433" cy="1098059"/>
          </a:xfrm>
        </p:spPr>
        <p:txBody>
          <a:bodyPr lIns="0" tIns="0" rIns="0" bIns="0"/>
          <a:lstStyle>
            <a:lvl1pPr marL="0" indent="0">
              <a:lnSpc>
                <a:spcPct val="100000"/>
              </a:lnSpc>
              <a:spcBef>
                <a:spcPts val="0"/>
              </a:spcBef>
              <a:spcAft>
                <a:spcPts val="784"/>
              </a:spcAft>
              <a:buNone/>
              <a:defRPr sz="1765" b="1" i="0">
                <a:solidFill>
                  <a:schemeClr val="tx1"/>
                </a:solidFill>
                <a:latin typeface="Segoe UI Semibold" panose="020B0502040204020203" pitchFamily="34" charset="0"/>
                <a:cs typeface="Segoe UI Semibold" panose="020B0502040204020203" pitchFamily="34" charset="0"/>
              </a:defRPr>
            </a:lvl1pPr>
            <a:lvl2pPr marL="0" marR="0" indent="0" algn="l" defTabSz="914344" rtl="0" eaLnBrk="1" fontAlgn="auto" latinLnBrk="0" hangingPunct="1">
              <a:lnSpc>
                <a:spcPct val="100000"/>
              </a:lnSpc>
              <a:spcBef>
                <a:spcPts val="0"/>
              </a:spcBef>
              <a:spcAft>
                <a:spcPts val="784"/>
              </a:spcAft>
              <a:buClrTx/>
              <a:buSzPct val="90000"/>
              <a:buFont typeface="Arial" panose="020B0604020202020204" pitchFamily="34" charset="0"/>
              <a:buNone/>
              <a:tabLst/>
              <a:defRPr sz="1568" b="0" i="0">
                <a:solidFill>
                  <a:srgbClr val="000000"/>
                </a:solidFill>
                <a:latin typeface="Segoe UI Light" panose="020B0502040204020203" pitchFamily="34" charset="0"/>
                <a:cs typeface="Segoe UI Light" panose="020B0502040204020203" pitchFamily="34" charset="0"/>
              </a:defRPr>
            </a:lvl2pPr>
            <a:lvl3pPr marL="448182" indent="0">
              <a:buNone/>
              <a:defRPr/>
            </a:lvl3pPr>
            <a:lvl4pPr marL="672274" indent="0">
              <a:buNone/>
              <a:defRPr/>
            </a:lvl4pPr>
            <a:lvl5pPr marL="896364" indent="0">
              <a:buNone/>
              <a:defRPr/>
            </a:lvl5pPr>
          </a:lstStyle>
          <a:p>
            <a:pPr lvl="0"/>
            <a:r>
              <a:rPr lang="en-US"/>
              <a:t>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3303299722"/>
      </p:ext>
    </p:extLst>
  </p:cSld>
  <p:clrMapOvr>
    <a:masterClrMapping/>
  </p:clrMapOvr>
  <p:transition>
    <p:fade/>
  </p:transition>
  <p:extLst>
    <p:ext uri="{DCECCB84-F9BA-43D5-87BE-67443E8EF086}">
      <p15:sldGuideLst xmlns:p15="http://schemas.microsoft.com/office/powerpoint/2012/main">
        <p15:guide id="1" pos="4781">
          <p15:clr>
            <a:srgbClr val="FBAE40"/>
          </p15:clr>
        </p15:guide>
        <p15:guide id="3" pos="725">
          <p15:clr>
            <a:srgbClr val="FBAE40"/>
          </p15:clr>
        </p15:guide>
        <p15:guide id="4" pos="3053">
          <p15:clr>
            <a:srgbClr val="FBAE40"/>
          </p15:clr>
        </p15:guide>
        <p15:guide id="5" pos="2453">
          <p15:clr>
            <a:srgbClr val="FBAE40"/>
          </p15:clr>
        </p15:guide>
        <p15:guide id="7" pos="5405">
          <p15:clr>
            <a:srgbClr val="FBAE40"/>
          </p15:clr>
        </p15:guide>
        <p15:guide id="9" pos="7133">
          <p15:clr>
            <a:srgbClr val="FBAE40"/>
          </p15:clr>
        </p15:guide>
        <p15:guide id="11" orient="horz" pos="787">
          <p15:clr>
            <a:srgbClr val="FBAE40"/>
          </p15:clr>
        </p15:guide>
        <p15:guide id="12" orient="horz" pos="2563">
          <p15:clr>
            <a:srgbClr val="FBAE40"/>
          </p15:clr>
        </p15:guide>
        <p15:guide id="13" orient="horz" pos="2419">
          <p15:clr>
            <a:srgbClr val="FBAE40"/>
          </p15:clr>
        </p15:guide>
        <p15:guide id="14" orient="horz" pos="1483">
          <p15:clr>
            <a:srgbClr val="FBAE40"/>
          </p15:clr>
        </p15:guide>
        <p15:guide id="15" orient="horz" pos="2203">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825053403"/>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1" y="1435100"/>
            <a:ext cx="11018839" cy="1612749"/>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2"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50555059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FFFF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5432416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2212096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Slide 4">
    <p:bg>
      <p:bgPr>
        <a:solidFill>
          <a:schemeClr val="bg2"/>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135E9C6E-449A-4817-85CC-F95B5FE42256}"/>
              </a:ext>
            </a:extLst>
          </p:cNvPr>
          <p:cNvSpPr>
            <a:spLocks noGrp="1"/>
          </p:cNvSpPr>
          <p:nvPr>
            <p:ph type="pic" sz="quarter" idx="16" hasCustomPrompt="1"/>
          </p:nvPr>
        </p:nvSpPr>
        <p:spPr>
          <a:xfrm>
            <a:off x="4079045" y="0"/>
            <a:ext cx="8112955" cy="6858000"/>
          </a:xfrm>
          <a:blipFill>
            <a:blip r:embed="rId2" cstate="email">
              <a:extLst>
                <a:ext uri="{28A0092B-C50C-407E-A947-70E740481C1C}">
                  <a14:useLocalDpi xmlns:a14="http://schemas.microsoft.com/office/drawing/2010/main"/>
                </a:ext>
              </a:extLst>
            </a:blip>
            <a:stretch>
              <a:fillRect/>
            </a:stretch>
          </a:blipFill>
        </p:spPr>
        <p:txBody>
          <a:bodyPr anchor="ctr" anchorCtr="0">
            <a:noAutofit/>
          </a:bodyPr>
          <a:lstStyle>
            <a:lvl1pPr algn="ctr">
              <a:defRPr/>
            </a:lvl1pPr>
          </a:lstStyle>
          <a:p>
            <a:r>
              <a:rPr lang="en-US" dirty="0"/>
              <a:t>Place Image Here</a:t>
            </a:r>
          </a:p>
        </p:txBody>
      </p:sp>
      <p:sp>
        <p:nvSpPr>
          <p:cNvPr id="5" name="Title 1">
            <a:extLst>
              <a:ext uri="{FF2B5EF4-FFF2-40B4-BE49-F238E27FC236}">
                <a16:creationId xmlns:a16="http://schemas.microsoft.com/office/drawing/2014/main" id="{839DF1C3-5AEF-45F6-B7A9-64EF29BBFA53}"/>
              </a:ext>
            </a:extLst>
          </p:cNvPr>
          <p:cNvSpPr>
            <a:spLocks noGrp="1"/>
          </p:cNvSpPr>
          <p:nvPr>
            <p:ph type="title" hasCustomPrompt="1"/>
          </p:nvPr>
        </p:nvSpPr>
        <p:spPr>
          <a:xfrm>
            <a:off x="425319" y="941693"/>
            <a:ext cx="3235580" cy="2097191"/>
          </a:xfrm>
          <a:noFill/>
        </p:spPr>
        <p:txBody>
          <a:bodyPr lIns="0" tIns="0" rIns="0" bIns="182880" anchor="b" anchorCtr="0"/>
          <a:lstStyle>
            <a:lvl1pPr>
              <a:defRPr sz="3137" strike="noStrike" spc="-49" baseline="0">
                <a:gradFill>
                  <a:gsLst>
                    <a:gs pos="0">
                      <a:srgbClr val="002050"/>
                    </a:gs>
                    <a:gs pos="100000">
                      <a:srgbClr val="002050"/>
                    </a:gs>
                  </a:gsLst>
                  <a:lin ang="5400000" scaled="1"/>
                </a:gradFill>
              </a:defRPr>
            </a:lvl1pPr>
          </a:lstStyle>
          <a:p>
            <a:r>
              <a:rPr lang="en-US"/>
              <a:t>Microsoft 365</a:t>
            </a:r>
            <a:br>
              <a:rPr lang="en-US"/>
            </a:br>
            <a:r>
              <a:rPr lang="en-US"/>
              <a:t>title or event name</a:t>
            </a:r>
          </a:p>
        </p:txBody>
      </p:sp>
      <p:sp>
        <p:nvSpPr>
          <p:cNvPr id="6" name="Text Placeholder 10">
            <a:extLst>
              <a:ext uri="{FF2B5EF4-FFF2-40B4-BE49-F238E27FC236}">
                <a16:creationId xmlns:a16="http://schemas.microsoft.com/office/drawing/2014/main" id="{1CBD56B1-C0C9-4444-88C4-D838CFE41F0B}"/>
              </a:ext>
            </a:extLst>
          </p:cNvPr>
          <p:cNvSpPr>
            <a:spLocks noGrp="1"/>
          </p:cNvSpPr>
          <p:nvPr>
            <p:ph type="body" sz="quarter" idx="15" hasCustomPrompt="1"/>
          </p:nvPr>
        </p:nvSpPr>
        <p:spPr>
          <a:xfrm>
            <a:off x="464841" y="3038884"/>
            <a:ext cx="3208011" cy="727892"/>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spTree>
    <p:extLst>
      <p:ext uri="{BB962C8B-B14F-4D97-AF65-F5344CB8AC3E}">
        <p14:creationId xmlns:p14="http://schemas.microsoft.com/office/powerpoint/2010/main" val="17459919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229842" y="1"/>
            <a:ext cx="5962158" cy="6858000"/>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2" name="Title 1"/>
          <p:cNvSpPr>
            <a:spLocks noGrp="1"/>
          </p:cNvSpPr>
          <p:nvPr>
            <p:ph type="title" hasCustomPrompt="1"/>
          </p:nvPr>
        </p:nvSpPr>
        <p:spPr>
          <a:xfrm>
            <a:off x="455994" y="620428"/>
            <a:ext cx="5541960" cy="403137"/>
          </a:xfrm>
        </p:spPr>
        <p:txBody>
          <a:bodyPr wrap="square" lIns="0" tIns="0" rIns="0" bIns="0">
            <a:spAutoFit/>
          </a:bodyPr>
          <a:lstStyle>
            <a:lvl1pPr>
              <a:lnSpc>
                <a:spcPts val="3138"/>
              </a:lnSpc>
              <a:defRPr sz="2745" baseline="0">
                <a:solidFill>
                  <a:schemeClr val="tx1"/>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4"/>
            <a:ext cx="4822952" cy="2648904"/>
          </a:xfrm>
        </p:spPr>
        <p:txBody>
          <a:bodyPr lIns="0" tIns="0" rIns="0" bIns="0"/>
          <a:lstStyle>
            <a:lvl1pPr marL="0" indent="0">
              <a:lnSpc>
                <a:spcPts val="1765"/>
              </a:lnSpc>
              <a:spcBef>
                <a:spcPts val="1177"/>
              </a:spcBef>
              <a:buNone/>
              <a:defRPr lang="en-US" sz="1373" b="0" kern="1200" spc="0" baseline="0" dirty="0">
                <a:solidFill>
                  <a:schemeClr val="tx2"/>
                </a:solidFill>
                <a:latin typeface="+mj-lt"/>
                <a:ea typeface="+mn-ea"/>
                <a:cs typeface="+mn-cs"/>
              </a:defRPr>
            </a:lvl1pPr>
            <a:lvl2pPr marL="0" marR="0" indent="0" algn="l" defTabSz="914462" rtl="0" eaLnBrk="1" fontAlgn="auto" latinLnBrk="0" hangingPunct="1">
              <a:lnSpc>
                <a:spcPts val="1765"/>
              </a:lnSpc>
              <a:spcBef>
                <a:spcPts val="441"/>
              </a:spcBef>
              <a:spcAft>
                <a:spcPts val="0"/>
              </a:spcAft>
              <a:buClrTx/>
              <a:buSzPct val="90000"/>
              <a:buFont typeface="Arial" panose="020B0604020202020204" pitchFamily="34" charset="0"/>
              <a:buNone/>
              <a:tabLst/>
              <a:defRPr sz="1373">
                <a:solidFill>
                  <a:schemeClr val="tx1"/>
                </a:solidFill>
              </a:defRPr>
            </a:lvl2pPr>
            <a:lvl3pPr marL="448239" indent="0">
              <a:buNone/>
              <a:defRPr/>
            </a:lvl3pPr>
            <a:lvl4pPr marL="672359" indent="0">
              <a:buNone/>
              <a:defRPr/>
            </a:lvl4pPr>
            <a:lvl5pPr marL="89648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8"/>
            <a:ext cx="4822951" cy="287771"/>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120" indent="0">
              <a:buNone/>
              <a:defRPr/>
            </a:lvl2pPr>
            <a:lvl3pPr marL="448239" indent="0">
              <a:buNone/>
              <a:defRPr/>
            </a:lvl3pPr>
            <a:lvl4pPr marL="672359" indent="0">
              <a:buNone/>
              <a:defRPr/>
            </a:lvl4pPr>
            <a:lvl5pPr marL="896480"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5"/>
            <a:ext cx="11586712"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1847248654"/>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1"/>
            <a:ext cx="3618377" cy="3534843"/>
          </a:xfrm>
        </p:spPr>
        <p:txBody>
          <a:bodyPr anchor="ctr">
            <a:noAutofit/>
          </a:bodyPr>
          <a:lstStyle>
            <a:lvl1pPr marL="0" indent="0" algn="ctr">
              <a:buNone/>
              <a:defRPr sz="2353"/>
            </a:lvl1pPr>
          </a:lstStyle>
          <a:p>
            <a:r>
              <a:rPr lang="en-US"/>
              <a:t>Click icon to add chart</a:t>
            </a:r>
          </a:p>
        </p:txBody>
      </p:sp>
      <p:sp>
        <p:nvSpPr>
          <p:cNvPr id="2" name="Title 1"/>
          <p:cNvSpPr>
            <a:spLocks noGrp="1"/>
          </p:cNvSpPr>
          <p:nvPr>
            <p:ph type="title" hasCustomPrompt="1"/>
          </p:nvPr>
        </p:nvSpPr>
        <p:spPr>
          <a:xfrm>
            <a:off x="455995" y="620428"/>
            <a:ext cx="11306468" cy="403137"/>
          </a:xfrm>
        </p:spPr>
        <p:txBody>
          <a:bodyPr wrap="square" lIns="0" tIns="0" rIns="0" bIns="0">
            <a:spAutoFit/>
          </a:bodyPr>
          <a:lstStyle>
            <a:lvl1pPr>
              <a:lnSpc>
                <a:spcPts val="3138"/>
              </a:lnSpc>
              <a:defRPr sz="2745">
                <a:solidFill>
                  <a:schemeClr val="tx1"/>
                </a:solidFill>
              </a:defRPr>
            </a:lvl1pPr>
          </a:lstStyle>
          <a:p>
            <a:r>
              <a:rPr lang="en-US"/>
              <a:t>Chart examples</a:t>
            </a:r>
          </a:p>
        </p:txBody>
      </p:sp>
      <p:sp>
        <p:nvSpPr>
          <p:cNvPr id="9" name="Text Placeholder 4"/>
          <p:cNvSpPr>
            <a:spLocks noGrp="1"/>
          </p:cNvSpPr>
          <p:nvPr>
            <p:ph type="body" sz="quarter" idx="12" hasCustomPrompt="1"/>
          </p:nvPr>
        </p:nvSpPr>
        <p:spPr>
          <a:xfrm>
            <a:off x="455992" y="5857163"/>
            <a:ext cx="3618381" cy="301770"/>
          </a:xfrm>
        </p:spPr>
        <p:txBody>
          <a:bodyPr lIns="0" tIns="0" rIns="0" bIns="0"/>
          <a:lstStyle>
            <a:lvl1pPr marL="0" indent="0">
              <a:lnSpc>
                <a:spcPts val="1177"/>
              </a:lnSpc>
              <a:spcBef>
                <a:spcPts val="882"/>
              </a:spcBef>
              <a:buFont typeface="Arial" panose="020B0604020202020204" pitchFamily="34" charset="0"/>
              <a:buNone/>
              <a:defRPr sz="981" b="0" i="0" spc="0">
                <a:solidFill>
                  <a:schemeClr val="tx1"/>
                </a:solidFill>
                <a:latin typeface="+mn-lt"/>
              </a:defRPr>
            </a:lvl1pPr>
            <a:lvl2pPr marL="0" marR="0" indent="0" algn="l" defTabSz="914462" rtl="0" eaLnBrk="1" fontAlgn="auto" latinLnBrk="0" hangingPunct="1">
              <a:lnSpc>
                <a:spcPts val="1177"/>
              </a:lnSpc>
              <a:spcBef>
                <a:spcPts val="441"/>
              </a:spcBef>
              <a:spcAft>
                <a:spcPts val="0"/>
              </a:spcAft>
              <a:buClrTx/>
              <a:buSzPct val="90000"/>
              <a:buFont typeface="Arial" panose="020B0604020202020204" pitchFamily="34" charset="0"/>
              <a:buNone/>
              <a:tabLst/>
              <a:defRPr sz="981">
                <a:solidFill>
                  <a:schemeClr val="tx1"/>
                </a:solidFill>
              </a:defRPr>
            </a:lvl2pPr>
            <a:lvl3pPr marL="448239" indent="0">
              <a:buNone/>
              <a:defRPr/>
            </a:lvl3pPr>
            <a:lvl4pPr marL="672359" indent="0">
              <a:buNone/>
              <a:defRPr/>
            </a:lvl4pPr>
            <a:lvl5pPr marL="896480"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2" y="5857163"/>
            <a:ext cx="3607487" cy="301770"/>
          </a:xfrm>
        </p:spPr>
        <p:txBody>
          <a:bodyPr vert="horz" wrap="square" lIns="0" tIns="0" rIns="0" bIns="0" rtlCol="0">
            <a:spAutoFit/>
          </a:bodyPr>
          <a:lstStyle>
            <a:lvl1pPr>
              <a:tabLst/>
              <a:defRPr lang="en-US" sz="981" b="0" i="0" spc="0" dirty="0" smtClean="0">
                <a:solidFill>
                  <a:schemeClr val="tx1"/>
                </a:solidFill>
                <a:latin typeface="+mn-lt"/>
              </a:defRPr>
            </a:lvl1pPr>
          </a:lstStyle>
          <a:p>
            <a:pPr marL="0" lvl="0" indent="0">
              <a:lnSpc>
                <a:spcPts val="1177"/>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2" y="1950781"/>
            <a:ext cx="3607487" cy="3534843"/>
          </a:xfrm>
        </p:spPr>
        <p:txBody>
          <a:bodyPr anchor="ctr">
            <a:noAutofit/>
          </a:bodyPr>
          <a:lstStyle>
            <a:lvl1pPr marL="0" indent="0" algn="ctr">
              <a:buNone/>
              <a:defRPr sz="2353"/>
            </a:lvl1pPr>
          </a:lstStyle>
          <a:p>
            <a:r>
              <a:rPr lang="en-US"/>
              <a:t>Click icon to add chart</a:t>
            </a:r>
          </a:p>
        </p:txBody>
      </p:sp>
      <p:sp>
        <p:nvSpPr>
          <p:cNvPr id="21" name="Chart Placeholder 6"/>
          <p:cNvSpPr>
            <a:spLocks noGrp="1"/>
          </p:cNvSpPr>
          <p:nvPr>
            <p:ph type="chart" sz="quarter" idx="23"/>
          </p:nvPr>
        </p:nvSpPr>
        <p:spPr>
          <a:xfrm>
            <a:off x="8139413" y="1950781"/>
            <a:ext cx="3623051" cy="3534843"/>
          </a:xfrm>
        </p:spPr>
        <p:txBody>
          <a:bodyPr anchor="ctr">
            <a:noAutofit/>
          </a:bodyPr>
          <a:lstStyle>
            <a:lvl1pPr marL="0" indent="0" algn="ctr">
              <a:buNone/>
              <a:defRPr sz="2353"/>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9" cy="241415"/>
          </a:xfrm>
        </p:spPr>
        <p:txBody>
          <a:bodyPr tIns="0"/>
          <a:lstStyle>
            <a:lvl1pPr>
              <a:defRPr lang="en-US" sz="981" b="1" kern="1200" spc="0" dirty="0" smtClean="0">
                <a:solidFill>
                  <a:schemeClr val="tx1"/>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9" cy="241415"/>
          </a:xfrm>
        </p:spPr>
        <p:txBody>
          <a:bodyPr tIns="0"/>
          <a:lstStyle>
            <a:lvl1pPr>
              <a:defRPr lang="en-US" sz="981" b="1" kern="1200" spc="0" dirty="0" smtClean="0">
                <a:solidFill>
                  <a:schemeClr val="tx1"/>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9" cy="241415"/>
          </a:xfrm>
        </p:spPr>
        <p:txBody>
          <a:bodyPr tIns="0"/>
          <a:lstStyle>
            <a:lvl1pPr>
              <a:defRPr lang="en-US" sz="981" b="1" kern="1200" spc="0" dirty="0" smtClean="0">
                <a:solidFill>
                  <a:schemeClr val="tx1"/>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857163"/>
            <a:ext cx="3607487" cy="301770"/>
          </a:xfrm>
        </p:spPr>
        <p:txBody>
          <a:bodyPr vert="horz" wrap="square" lIns="0" tIns="0" rIns="0" bIns="0" rtlCol="0">
            <a:spAutoFit/>
          </a:bodyPr>
          <a:lstStyle>
            <a:lvl1pPr>
              <a:tabLst/>
              <a:defRPr lang="en-US" sz="981" b="0" i="0" spc="0" dirty="0" smtClean="0">
                <a:solidFill>
                  <a:schemeClr val="tx1"/>
                </a:solidFill>
                <a:latin typeface="+mn-lt"/>
              </a:defRPr>
            </a:lvl1pPr>
          </a:lstStyle>
          <a:p>
            <a:pPr marL="0" lvl="0" indent="0">
              <a:lnSpc>
                <a:spcPts val="1177"/>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5" name="Footer Placeholder 14">
            <a:extLst>
              <a:ext uri="{FF2B5EF4-FFF2-40B4-BE49-F238E27FC236}">
                <a16:creationId xmlns:a16="http://schemas.microsoft.com/office/drawing/2014/main" id="{0C981775-2AD3-4822-BEA1-B9C42963F17D}"/>
              </a:ext>
            </a:extLst>
          </p:cNvPr>
          <p:cNvSpPr>
            <a:spLocks noGrp="1"/>
          </p:cNvSpPr>
          <p:nvPr>
            <p:ph type="ftr" sz="quarter" idx="3"/>
          </p:nvPr>
        </p:nvSpPr>
        <p:spPr>
          <a:xfrm>
            <a:off x="361838" y="6450195"/>
            <a:ext cx="11586712"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3168632274"/>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Section title 3">
    <p:bg>
      <p:bgPr>
        <a:solidFill>
          <a:schemeClr val="bg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3"/>
            <a:ext cx="7454643" cy="3558191"/>
          </a:xfrm>
          <a:noFill/>
        </p:spPr>
        <p:txBody>
          <a:bodyPr vert="horz" wrap="square" lIns="0" tIns="0" rIns="0" bIns="0" rtlCol="0" anchor="t" anchorCtr="0">
            <a:noAutofit/>
          </a:bodyPr>
          <a:lstStyle>
            <a:lvl1pPr>
              <a:defRPr lang="en-US" sz="4706" spc="-49" baseline="0" dirty="0">
                <a:solidFill>
                  <a:schemeClr val="accent5"/>
                </a:solidFill>
              </a:defRPr>
            </a:lvl1pPr>
          </a:lstStyle>
          <a:p>
            <a:pPr marL="0" lvl="0">
              <a:lnSpc>
                <a:spcPts val="5490"/>
              </a:lnSpc>
            </a:pPr>
            <a:r>
              <a:rPr lang="en-US"/>
              <a:t>Section title</a:t>
            </a:r>
          </a:p>
        </p:txBody>
      </p:sp>
    </p:spTree>
    <p:extLst>
      <p:ext uri="{BB962C8B-B14F-4D97-AF65-F5344CB8AC3E}">
        <p14:creationId xmlns:p14="http://schemas.microsoft.com/office/powerpoint/2010/main" val="19725339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02EB14-C368-4D32-935B-2E369FB03741}"/>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D7C88385-5044-4EFF-92DF-FF7E5A450CC3}"/>
              </a:ext>
            </a:extLst>
          </p:cNvPr>
          <p:cNvSpPr>
            <a:spLocks noGrp="1"/>
          </p:cNvSpPr>
          <p:nvPr>
            <p:ph sz="quarter" idx="10"/>
          </p:nvPr>
        </p:nvSpPr>
        <p:spPr>
          <a:xfrm>
            <a:off x="269273" y="1277898"/>
            <a:ext cx="11703261" cy="543185"/>
          </a:xfrm>
        </p:spPr>
        <p:txBody>
          <a:bodyPr/>
          <a:lstStyle>
            <a:lvl1pPr marL="0" indent="0">
              <a:buNone/>
              <a:defRPr/>
            </a:lvl1pPr>
          </a:lstStyle>
          <a:p>
            <a:pPr lvl="0"/>
            <a:endParaRPr lang="en-US"/>
          </a:p>
        </p:txBody>
      </p:sp>
    </p:spTree>
    <p:extLst>
      <p:ext uri="{BB962C8B-B14F-4D97-AF65-F5344CB8AC3E}">
        <p14:creationId xmlns:p14="http://schemas.microsoft.com/office/powerpoint/2010/main" val="4258020589"/>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89078" y="228601"/>
            <a:ext cx="11296417" cy="812531"/>
          </a:xfrm>
        </p:spPr>
        <p:txBody>
          <a:bodyPr/>
          <a:lstStyle>
            <a:lvl1pPr>
              <a:defRPr/>
            </a:lvl1pPr>
          </a:lstStyle>
          <a:p>
            <a:r>
              <a:rPr lang="en-US"/>
              <a:t>Click to edit Master title style</a:t>
            </a:r>
          </a:p>
        </p:txBody>
      </p:sp>
      <p:sp>
        <p:nvSpPr>
          <p:cNvPr id="3" name="Content Placeholder 2"/>
          <p:cNvSpPr>
            <a:spLocks noGrp="1"/>
          </p:cNvSpPr>
          <p:nvPr>
            <p:ph idx="1"/>
          </p:nvPr>
        </p:nvSpPr>
        <p:spPr>
          <a:xfrm>
            <a:off x="489078" y="1444752"/>
            <a:ext cx="11296417" cy="2858219"/>
          </a:xfrm>
        </p:spPr>
        <p:txBody>
          <a:bodyPr/>
          <a:lstStyle>
            <a:lvl1pPr>
              <a:lnSpc>
                <a:spcPct val="100000"/>
              </a:lnSpc>
              <a:spcBef>
                <a:spcPts val="1600"/>
              </a:spcBef>
              <a:buClrTx/>
              <a:defRPr/>
            </a:lvl1pPr>
            <a:lvl2pPr marL="1528195" indent="-524920" defTabSz="1667892">
              <a:lnSpc>
                <a:spcPct val="100000"/>
              </a:lnSpc>
              <a:spcBef>
                <a:spcPts val="400"/>
              </a:spcBef>
              <a:buClrTx/>
              <a:defRPr/>
            </a:lvl2pPr>
            <a:lvl3pPr marL="2216095" indent="-459306">
              <a:lnSpc>
                <a:spcPct val="100000"/>
              </a:lnSpc>
              <a:buClrTx/>
              <a:defRPr/>
            </a:lvl3pPr>
            <a:lvl4pPr marL="2825680" indent="-459306">
              <a:lnSpc>
                <a:spcPct val="100000"/>
              </a:lnSpc>
              <a:buClrTx/>
              <a:defRPr/>
            </a:lvl4pPr>
            <a:lvl5pPr marL="3433148" indent="-446606">
              <a:lnSpc>
                <a:spcPct val="100000"/>
              </a:lnSpc>
              <a:buClrTx/>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88632191"/>
      </p:ext>
    </p:extLst>
  </p:cSld>
  <p:clrMapOvr>
    <a:masterClrMapping/>
  </p:clrMapOvr>
  <p:transition spd="slow">
    <p:push/>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93906" y="228603"/>
            <a:ext cx="11295781" cy="812531"/>
          </a:xfrm>
        </p:spPr>
        <p:txBody>
          <a:bodyPr/>
          <a:lstStyle>
            <a:lvl1pPr>
              <a:defRPr/>
            </a:lvl1pPr>
          </a:lstStyle>
          <a:p>
            <a:r>
              <a:rPr lang="en-US"/>
              <a:t>Click to edit Master title style</a:t>
            </a:r>
          </a:p>
        </p:txBody>
      </p:sp>
      <p:sp>
        <p:nvSpPr>
          <p:cNvPr id="3" name="Content Placeholder 2"/>
          <p:cNvSpPr>
            <a:spLocks noGrp="1"/>
          </p:cNvSpPr>
          <p:nvPr>
            <p:ph sz="half" idx="1"/>
          </p:nvPr>
        </p:nvSpPr>
        <p:spPr>
          <a:xfrm>
            <a:off x="516073" y="1447805"/>
            <a:ext cx="5491005" cy="2884892"/>
          </a:xfrm>
        </p:spPr>
        <p:txBody>
          <a:bodyPr/>
          <a:lstStyle>
            <a:lvl1pPr marL="453271" indent="-453271">
              <a:lnSpc>
                <a:spcPct val="90000"/>
              </a:lnSpc>
              <a:defRPr sz="3733"/>
            </a:lvl1pPr>
            <a:lvl2pPr marL="897724" indent="-433870">
              <a:lnSpc>
                <a:spcPct val="90000"/>
              </a:lnSpc>
              <a:defRPr sz="3200"/>
            </a:lvl2pPr>
            <a:lvl3pPr marL="1271628" indent="-384486">
              <a:lnSpc>
                <a:spcPct val="90000"/>
              </a:lnSpc>
              <a:defRPr sz="2667"/>
            </a:lvl3pPr>
            <a:lvl4pPr marL="1636714" indent="-365086">
              <a:lnSpc>
                <a:spcPct val="90000"/>
              </a:lnSpc>
              <a:defRPr sz="2533"/>
            </a:lvl4pPr>
            <a:lvl5pPr marL="2021201" indent="-373904">
              <a:lnSpc>
                <a:spcPct val="90000"/>
              </a:lnSpc>
              <a:defRPr sz="2533"/>
            </a:lvl5pPr>
            <a:lvl6pPr>
              <a:defRPr sz="2533"/>
            </a:lvl6pPr>
            <a:lvl7pPr>
              <a:defRPr sz="2533"/>
            </a:lvl7pPr>
            <a:lvl8pPr>
              <a:defRPr sz="2533"/>
            </a:lvl8pPr>
            <a:lvl9pPr>
              <a:defRPr sz="25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83335" y="1447805"/>
            <a:ext cx="5494181" cy="2884892"/>
          </a:xfrm>
        </p:spPr>
        <p:txBody>
          <a:bodyPr/>
          <a:lstStyle>
            <a:lvl1pPr marL="463854" indent="-463854">
              <a:lnSpc>
                <a:spcPct val="90000"/>
              </a:lnSpc>
              <a:defRPr sz="3733"/>
            </a:lvl1pPr>
            <a:lvl2pPr marL="897724" indent="-453271">
              <a:lnSpc>
                <a:spcPct val="90000"/>
              </a:lnSpc>
              <a:defRPr sz="3200"/>
            </a:lvl2pPr>
            <a:lvl3pPr marL="1282211" indent="-403887">
              <a:lnSpc>
                <a:spcPct val="90000"/>
              </a:lnSpc>
              <a:defRPr sz="2667"/>
            </a:lvl3pPr>
            <a:lvl4pPr marL="1636714" indent="-354504">
              <a:lnSpc>
                <a:spcPct val="90000"/>
              </a:lnSpc>
              <a:defRPr sz="2533"/>
            </a:lvl4pPr>
            <a:lvl5pPr marL="2021201" indent="-365086">
              <a:lnSpc>
                <a:spcPct val="90000"/>
              </a:lnSpc>
              <a:defRPr sz="2533"/>
            </a:lvl5pPr>
            <a:lvl6pPr>
              <a:defRPr sz="2533"/>
            </a:lvl6pPr>
            <a:lvl7pPr>
              <a:defRPr sz="2533"/>
            </a:lvl7pPr>
            <a:lvl8pPr>
              <a:defRPr sz="2533"/>
            </a:lvl8pPr>
            <a:lvl9pPr>
              <a:defRPr sz="25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10095204"/>
      </p:ext>
    </p:extLst>
  </p:cSld>
  <p:clrMapOvr>
    <a:masterClrMapping/>
  </p:clrMapOvr>
  <p:transition spd="slow">
    <p:push/>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93904" y="228603"/>
            <a:ext cx="11161443" cy="812531"/>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516074" y="1296142"/>
            <a:ext cx="5487829" cy="461665"/>
          </a:xfrm>
        </p:spPr>
        <p:txBody>
          <a:bodyPr anchor="b"/>
          <a:lstStyle>
            <a:lvl1pPr marL="0" indent="0">
              <a:lnSpc>
                <a:spcPct val="90000"/>
              </a:lnSpc>
              <a:spcBef>
                <a:spcPts val="0"/>
              </a:spcBef>
              <a:buNone/>
              <a:defRPr sz="3333" b="1"/>
            </a:lvl1pPr>
            <a:lvl2pPr marL="609535" indent="0">
              <a:buNone/>
              <a:defRPr sz="2667" b="1"/>
            </a:lvl2pPr>
            <a:lvl3pPr marL="1219070" indent="0">
              <a:buNone/>
              <a:defRPr sz="2533" b="1"/>
            </a:lvl3pPr>
            <a:lvl4pPr marL="1828605" indent="0">
              <a:buNone/>
              <a:defRPr sz="2133" b="1"/>
            </a:lvl4pPr>
            <a:lvl5pPr marL="2438140" indent="0">
              <a:buNone/>
              <a:defRPr sz="2133" b="1"/>
            </a:lvl5pPr>
            <a:lvl6pPr marL="3047674" indent="0">
              <a:buNone/>
              <a:defRPr sz="2133" b="1"/>
            </a:lvl6pPr>
            <a:lvl7pPr marL="3657210" indent="0">
              <a:buNone/>
              <a:defRPr sz="2133" b="1"/>
            </a:lvl7pPr>
            <a:lvl8pPr marL="4266745" indent="0">
              <a:buNone/>
              <a:defRPr sz="2133" b="1"/>
            </a:lvl8pPr>
            <a:lvl9pPr marL="4876279" indent="0">
              <a:buNone/>
              <a:defRPr sz="2133" b="1"/>
            </a:lvl9pPr>
          </a:lstStyle>
          <a:p>
            <a:pPr lvl="0"/>
            <a:r>
              <a:rPr lang="en-US"/>
              <a:t>Click to edit Master text styles</a:t>
            </a:r>
          </a:p>
        </p:txBody>
      </p:sp>
      <p:sp>
        <p:nvSpPr>
          <p:cNvPr id="4" name="Content Placeholder 3"/>
          <p:cNvSpPr>
            <a:spLocks noGrp="1"/>
          </p:cNvSpPr>
          <p:nvPr>
            <p:ph sz="half" idx="2"/>
          </p:nvPr>
        </p:nvSpPr>
        <p:spPr>
          <a:xfrm>
            <a:off x="516073" y="2133603"/>
            <a:ext cx="5486400" cy="2072363"/>
          </a:xfrm>
        </p:spPr>
        <p:txBody>
          <a:bodyPr/>
          <a:lstStyle>
            <a:lvl1pPr marL="375669" indent="-375669">
              <a:defRPr sz="3067"/>
            </a:lvl1pPr>
            <a:lvl2pPr marL="749575" indent="-354504">
              <a:defRPr sz="2667"/>
            </a:lvl2pPr>
            <a:lvl3pPr marL="1084677" indent="-324521">
              <a:defRPr sz="2533"/>
            </a:lvl3pPr>
            <a:lvl4pPr marL="1400380" indent="-305122">
              <a:defRPr sz="2267"/>
            </a:lvl4pPr>
            <a:lvl5pPr marL="1705499" indent="-275138">
              <a:defRPr sz="2267"/>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89687" y="1296142"/>
            <a:ext cx="5487829" cy="461665"/>
          </a:xfrm>
        </p:spPr>
        <p:txBody>
          <a:bodyPr anchor="b"/>
          <a:lstStyle>
            <a:lvl1pPr marL="0" indent="0">
              <a:lnSpc>
                <a:spcPct val="90000"/>
              </a:lnSpc>
              <a:spcBef>
                <a:spcPts val="0"/>
              </a:spcBef>
              <a:buNone/>
              <a:defRPr sz="3333" b="1"/>
            </a:lvl1pPr>
            <a:lvl2pPr marL="609535" indent="0">
              <a:buNone/>
              <a:defRPr sz="2667" b="1"/>
            </a:lvl2pPr>
            <a:lvl3pPr marL="1219070" indent="0">
              <a:buNone/>
              <a:defRPr sz="2533" b="1"/>
            </a:lvl3pPr>
            <a:lvl4pPr marL="1828605" indent="0">
              <a:buNone/>
              <a:defRPr sz="2133" b="1"/>
            </a:lvl4pPr>
            <a:lvl5pPr marL="2438140" indent="0">
              <a:buNone/>
              <a:defRPr sz="2133" b="1"/>
            </a:lvl5pPr>
            <a:lvl6pPr marL="3047674" indent="0">
              <a:buNone/>
              <a:defRPr sz="2133" b="1"/>
            </a:lvl6pPr>
            <a:lvl7pPr marL="3657210" indent="0">
              <a:buNone/>
              <a:defRPr sz="2133" b="1"/>
            </a:lvl7pPr>
            <a:lvl8pPr marL="4266745" indent="0">
              <a:buNone/>
              <a:defRPr sz="2133" b="1"/>
            </a:lvl8pPr>
            <a:lvl9pPr marL="4876279" indent="0">
              <a:buNone/>
              <a:defRPr sz="2133" b="1"/>
            </a:lvl9pPr>
          </a:lstStyle>
          <a:p>
            <a:pPr lvl="0"/>
            <a:r>
              <a:rPr lang="en-US"/>
              <a:t>Click to edit Master text styles</a:t>
            </a:r>
          </a:p>
        </p:txBody>
      </p:sp>
      <p:sp>
        <p:nvSpPr>
          <p:cNvPr id="6" name="Content Placeholder 5"/>
          <p:cNvSpPr>
            <a:spLocks noGrp="1"/>
          </p:cNvSpPr>
          <p:nvPr>
            <p:ph sz="quarter" idx="4"/>
          </p:nvPr>
        </p:nvSpPr>
        <p:spPr>
          <a:xfrm>
            <a:off x="6189687" y="2133605"/>
            <a:ext cx="5487829" cy="2072363"/>
          </a:xfrm>
        </p:spPr>
        <p:txBody>
          <a:bodyPr/>
          <a:lstStyle>
            <a:lvl1pPr marL="395067" indent="-395067">
              <a:defRPr sz="3067"/>
            </a:lvl1pPr>
            <a:lvl2pPr marL="760156" indent="-365086">
              <a:defRPr sz="2667"/>
            </a:lvl2pPr>
            <a:lvl3pPr marL="1095258" indent="-326285">
              <a:defRPr sz="2533"/>
            </a:lvl3pPr>
            <a:lvl4pPr marL="1400380" indent="-315703">
              <a:defRPr sz="2267"/>
            </a:lvl4pPr>
            <a:lvl5pPr marL="1705499" indent="-294538">
              <a:defRPr sz="2267"/>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21143831"/>
      </p:ext>
    </p:extLst>
  </p:cSld>
  <p:clrMapOvr>
    <a:masterClrMapping/>
  </p:clrMapOvr>
  <p:transition spd="slow">
    <p:push/>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93907" y="228603"/>
            <a:ext cx="11161444" cy="812531"/>
          </a:xfrm>
        </p:spPr>
        <p:txBody>
          <a:bodyPr/>
          <a:lstStyle>
            <a:lvl1pPr>
              <a:defRPr/>
            </a:lvl1pPr>
          </a:lstStyle>
          <a:p>
            <a:r>
              <a:rPr lang="en-US"/>
              <a:t>Click to edit Master title style</a:t>
            </a:r>
          </a:p>
        </p:txBody>
      </p:sp>
    </p:spTree>
    <p:extLst>
      <p:ext uri="{BB962C8B-B14F-4D97-AF65-F5344CB8AC3E}">
        <p14:creationId xmlns:p14="http://schemas.microsoft.com/office/powerpoint/2010/main" val="1634777512"/>
      </p:ext>
    </p:extLst>
  </p:cSld>
  <p:clrMapOvr>
    <a:masterClrMapping/>
  </p:clrMapOvr>
  <p:transition spd="slow">
    <p:push/>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55661714"/>
      </p:ext>
    </p:extLst>
  </p:cSld>
  <p:clrMapOvr>
    <a:masterClrMapping/>
  </p:clrMapOvr>
  <p:transition spd="slow">
    <p:push/>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cSld name="Title and Content- Bullets">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304800" y="1341122"/>
            <a:ext cx="11582400" cy="1510157"/>
          </a:xfrm>
        </p:spPr>
        <p:txBody>
          <a:bodyPr/>
          <a:lstStyle>
            <a:lvl1pPr>
              <a:buClr>
                <a:schemeClr val="tx1"/>
              </a:buClr>
              <a:defRPr sz="3733">
                <a:solidFill>
                  <a:schemeClr val="tx1"/>
                </a:solidFill>
              </a:defRPr>
            </a:lvl1pPr>
            <a:lvl2pPr>
              <a:buClr>
                <a:schemeClr val="tx1"/>
              </a:buClr>
              <a:defRPr sz="3200" spc="-93" baseline="0">
                <a:solidFill>
                  <a:schemeClr val="tx1"/>
                </a:solidFill>
              </a:defRPr>
            </a:lvl2pPr>
            <a:lvl3pPr>
              <a:buClr>
                <a:schemeClr val="tx1"/>
              </a:buClr>
              <a:defRPr sz="2667" spc="-93" baseline="0">
                <a:solidFill>
                  <a:schemeClr val="tx1"/>
                </a:solidFill>
              </a:defRPr>
            </a:lvl3pPr>
            <a:lvl4pPr>
              <a:defRPr spc="-93" baseline="0">
                <a:solidFill>
                  <a:schemeClr val="tx2"/>
                </a:solidFill>
              </a:defRPr>
            </a:lvl4pPr>
            <a:lvl5pPr>
              <a:defRPr spc="-93" baseline="0">
                <a:solidFill>
                  <a:schemeClr val="tx2"/>
                </a:solidFill>
              </a:defRPr>
            </a:lvl5pPr>
          </a:lstStyle>
          <a:p>
            <a:pPr lvl="0"/>
            <a:r>
              <a:rPr lang="en-US"/>
              <a:t>Click to edit master text styles</a:t>
            </a:r>
          </a:p>
          <a:p>
            <a:pPr lvl="1"/>
            <a:r>
              <a:rPr lang="en-US"/>
              <a:t>Second level</a:t>
            </a:r>
          </a:p>
          <a:p>
            <a:pPr lvl="2"/>
            <a:r>
              <a:rPr lang="en-US"/>
              <a:t>Third level</a:t>
            </a:r>
          </a:p>
        </p:txBody>
      </p:sp>
      <p:sp>
        <p:nvSpPr>
          <p:cNvPr id="11" name="Title Placeholder 1"/>
          <p:cNvSpPr>
            <a:spLocks noGrp="1"/>
          </p:cNvSpPr>
          <p:nvPr>
            <p:ph type="title" hasCustomPrompt="1"/>
          </p:nvPr>
        </p:nvSpPr>
        <p:spPr>
          <a:xfrm>
            <a:off x="304800" y="228600"/>
            <a:ext cx="11582400" cy="800133"/>
          </a:xfrm>
          <a:prstGeom prst="rect">
            <a:avLst/>
          </a:prstGeom>
        </p:spPr>
        <p:txBody>
          <a:bodyPr vert="horz" lIns="0" tIns="45720" rIns="0" bIns="45720" rtlCol="0" anchor="ctr">
            <a:noAutofit/>
          </a:bodyPr>
          <a:lstStyle>
            <a:lvl1pPr>
              <a:defRPr sz="4800"/>
            </a:lvl1pPr>
          </a:lstStyle>
          <a:p>
            <a:r>
              <a:rPr lang="en-US"/>
              <a:t>Click To Edit Master Title Style</a:t>
            </a:r>
          </a:p>
        </p:txBody>
      </p:sp>
      <p:sp>
        <p:nvSpPr>
          <p:cNvPr id="7" name="Slide Number Placeholder 13"/>
          <p:cNvSpPr>
            <a:spLocks noGrp="1"/>
          </p:cNvSpPr>
          <p:nvPr>
            <p:ph type="sldNum" sz="quarter" idx="4"/>
          </p:nvPr>
        </p:nvSpPr>
        <p:spPr>
          <a:xfrm>
            <a:off x="9029700" y="6492240"/>
            <a:ext cx="2844800" cy="228600"/>
          </a:xfrm>
          <a:prstGeom prst="rect">
            <a:avLst/>
          </a:prstGeom>
        </p:spPr>
        <p:txBody>
          <a:bodyPr vert="horz" lIns="0" tIns="0" rIns="0" bIns="0" rtlCol="0" anchor="b"/>
          <a:lstStyle>
            <a:lvl1pPr algn="r">
              <a:defRPr sz="1067">
                <a:solidFill>
                  <a:schemeClr val="tx1">
                    <a:tint val="75000"/>
                  </a:schemeClr>
                </a:solidFill>
              </a:defRPr>
            </a:lvl1pPr>
          </a:lstStyle>
          <a:p>
            <a:fld id="{4D559498-6F32-4518-B050-2445236CF51F}" type="slidenum">
              <a:rPr lang="en-US" smtClean="0">
                <a:solidFill>
                  <a:srgbClr val="292929">
                    <a:tint val="75000"/>
                  </a:srgbClr>
                </a:solidFill>
              </a:rPr>
              <a:pPr/>
              <a:t>‹#›</a:t>
            </a:fld>
            <a:endParaRPr lang="en-US">
              <a:solidFill>
                <a:srgbClr val="292929">
                  <a:tint val="75000"/>
                </a:srgbClr>
              </a:solidFill>
            </a:endParaRPr>
          </a:p>
        </p:txBody>
      </p:sp>
      <p:sp>
        <p:nvSpPr>
          <p:cNvPr id="8" name="Footer Placeholder 12"/>
          <p:cNvSpPr>
            <a:spLocks noGrp="1"/>
          </p:cNvSpPr>
          <p:nvPr>
            <p:ph type="ftr" sz="quarter" idx="3"/>
          </p:nvPr>
        </p:nvSpPr>
        <p:spPr>
          <a:xfrm>
            <a:off x="4165600" y="6492240"/>
            <a:ext cx="3860800" cy="228600"/>
          </a:xfrm>
          <a:prstGeom prst="rect">
            <a:avLst/>
          </a:prstGeom>
        </p:spPr>
        <p:txBody>
          <a:bodyPr vert="horz" lIns="0" tIns="0" rIns="0" bIns="0" rtlCol="0" anchor="b"/>
          <a:lstStyle>
            <a:lvl1pPr algn="ctr">
              <a:defRPr sz="1067">
                <a:solidFill>
                  <a:schemeClr val="tx1">
                    <a:tint val="75000"/>
                  </a:schemeClr>
                </a:solidFill>
              </a:defRPr>
            </a:lvl1pPr>
          </a:lstStyle>
          <a:p>
            <a:r>
              <a:rPr lang="en-US">
                <a:solidFill>
                  <a:srgbClr val="292929">
                    <a:tint val="75000"/>
                  </a:srgbClr>
                </a:solidFill>
              </a:rPr>
              <a:t>Microsoft Confidential</a:t>
            </a:r>
          </a:p>
        </p:txBody>
      </p:sp>
      <p:sp>
        <p:nvSpPr>
          <p:cNvPr id="9" name="Date Placeholder 3"/>
          <p:cNvSpPr>
            <a:spLocks noGrp="1"/>
          </p:cNvSpPr>
          <p:nvPr>
            <p:ph type="dt" sz="half" idx="2"/>
          </p:nvPr>
        </p:nvSpPr>
        <p:spPr>
          <a:xfrm>
            <a:off x="304800" y="6464808"/>
            <a:ext cx="2844800" cy="256032"/>
          </a:xfrm>
          <a:prstGeom prst="rect">
            <a:avLst/>
          </a:prstGeom>
        </p:spPr>
        <p:txBody>
          <a:bodyPr vert="horz" lIns="0" tIns="0" rIns="0" bIns="0" rtlCol="0" anchor="b"/>
          <a:lstStyle>
            <a:lvl1pPr algn="l">
              <a:defRPr lang="en-US" sz="1067" smtClean="0">
                <a:solidFill>
                  <a:schemeClr val="tx1">
                    <a:tint val="75000"/>
                  </a:schemeClr>
                </a:solidFill>
              </a:defRPr>
            </a:lvl1pPr>
          </a:lstStyle>
          <a:p>
            <a:fld id="{FB4469CA-BC42-4EEE-A9C1-09712B6765A2}" type="datetimeFigureOut">
              <a:rPr lang="en-US">
                <a:solidFill>
                  <a:srgbClr val="292929">
                    <a:tint val="75000"/>
                  </a:srgbClr>
                </a:solidFill>
              </a:rPr>
              <a:pPr/>
              <a:t>6/1/2022</a:t>
            </a:fld>
            <a:endParaRPr>
              <a:solidFill>
                <a:srgbClr val="292929">
                  <a:tint val="75000"/>
                </a:srgbClr>
              </a:solidFill>
            </a:endParaRPr>
          </a:p>
        </p:txBody>
      </p:sp>
    </p:spTree>
    <p:extLst>
      <p:ext uri="{BB962C8B-B14F-4D97-AF65-F5344CB8AC3E}">
        <p14:creationId xmlns:p14="http://schemas.microsoft.com/office/powerpoint/2010/main" val="3515112031"/>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lide 5">
    <p:bg>
      <p:bgPr>
        <a:solidFill>
          <a:schemeClr val="bg2"/>
        </a:solidFill>
        <a:effectLst/>
      </p:bgPr>
    </p:bg>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024A379D-BCE5-4A42-8A2B-EABC40EF5275}"/>
              </a:ext>
            </a:extLst>
          </p:cNvPr>
          <p:cNvSpPr>
            <a:spLocks noGrp="1"/>
          </p:cNvSpPr>
          <p:nvPr>
            <p:ph type="pic" sz="quarter" idx="16" hasCustomPrompt="1"/>
          </p:nvPr>
        </p:nvSpPr>
        <p:spPr>
          <a:xfrm>
            <a:off x="4091495" y="445300"/>
            <a:ext cx="7672572" cy="5967539"/>
          </a:xfrm>
          <a:custGeom>
            <a:avLst/>
            <a:gdLst>
              <a:gd name="connsiteX0" fmla="*/ 4336944 w 7826423"/>
              <a:gd name="connsiteY0" fmla="*/ 0 h 6086337"/>
              <a:gd name="connsiteX1" fmla="*/ 7826423 w 7826423"/>
              <a:gd name="connsiteY1" fmla="*/ 0 h 6086337"/>
              <a:gd name="connsiteX2" fmla="*/ 7826423 w 7826423"/>
              <a:gd name="connsiteY2" fmla="*/ 3146741 h 6086337"/>
              <a:gd name="connsiteX3" fmla="*/ 7826422 w 7826423"/>
              <a:gd name="connsiteY3" fmla="*/ 3146741 h 6086337"/>
              <a:gd name="connsiteX4" fmla="*/ 7826422 w 7826423"/>
              <a:gd name="connsiteY4" fmla="*/ 3617978 h 6086337"/>
              <a:gd name="connsiteX5" fmla="*/ 7826422 w 7826423"/>
              <a:gd name="connsiteY5" fmla="*/ 4055368 h 6086337"/>
              <a:gd name="connsiteX6" fmla="*/ 7826422 w 7826423"/>
              <a:gd name="connsiteY6" fmla="*/ 6086337 h 6086337"/>
              <a:gd name="connsiteX7" fmla="*/ 1795149 w 7826423"/>
              <a:gd name="connsiteY7" fmla="*/ 6086337 h 6086337"/>
              <a:gd name="connsiteX8" fmla="*/ 1795149 w 7826423"/>
              <a:gd name="connsiteY8" fmla="*/ 4055924 h 6086337"/>
              <a:gd name="connsiteX9" fmla="*/ 0 w 7826423"/>
              <a:gd name="connsiteY9" fmla="*/ 4055924 h 6086337"/>
              <a:gd name="connsiteX10" fmla="*/ 0 w 7826423"/>
              <a:gd name="connsiteY10" fmla="*/ 2030915 h 6086337"/>
              <a:gd name="connsiteX11" fmla="*/ 4336944 w 7826423"/>
              <a:gd name="connsiteY11" fmla="*/ 2030915 h 6086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26423" h="6086337">
                <a:moveTo>
                  <a:pt x="4336944" y="0"/>
                </a:moveTo>
                <a:lnTo>
                  <a:pt x="7826423" y="0"/>
                </a:lnTo>
                <a:lnTo>
                  <a:pt x="7826423" y="3146741"/>
                </a:lnTo>
                <a:lnTo>
                  <a:pt x="7826422" y="3146741"/>
                </a:lnTo>
                <a:lnTo>
                  <a:pt x="7826422" y="3617978"/>
                </a:lnTo>
                <a:lnTo>
                  <a:pt x="7826422" y="4055368"/>
                </a:lnTo>
                <a:lnTo>
                  <a:pt x="7826422" y="6086337"/>
                </a:lnTo>
                <a:lnTo>
                  <a:pt x="1795149" y="6086337"/>
                </a:lnTo>
                <a:lnTo>
                  <a:pt x="1795149" y="4055924"/>
                </a:lnTo>
                <a:lnTo>
                  <a:pt x="0" y="4055924"/>
                </a:lnTo>
                <a:lnTo>
                  <a:pt x="0" y="2030915"/>
                </a:lnTo>
                <a:lnTo>
                  <a:pt x="4336944" y="2030915"/>
                </a:lnTo>
                <a:close/>
              </a:path>
            </a:pathLst>
          </a:custGeom>
          <a:blipFill>
            <a:blip r:embed="rId2" cstate="email">
              <a:extLst>
                <a:ext uri="{28A0092B-C50C-407E-A947-70E740481C1C}">
                  <a14:useLocalDpi xmlns:a14="http://schemas.microsoft.com/office/drawing/2010/main"/>
                </a:ext>
              </a:extLst>
            </a:blip>
            <a:stretch>
              <a:fillRect/>
            </a:stretch>
          </a:blipFill>
        </p:spPr>
        <p:txBody>
          <a:bodyPr wrap="square" anchor="ctr" anchorCtr="0">
            <a:noAutofit/>
          </a:bodyPr>
          <a:lstStyle>
            <a:lvl1pPr algn="ctr">
              <a:defRPr>
                <a:gradFill>
                  <a:gsLst>
                    <a:gs pos="0">
                      <a:schemeClr val="bg1"/>
                    </a:gs>
                    <a:gs pos="100000">
                      <a:schemeClr val="bg1"/>
                    </a:gs>
                  </a:gsLst>
                  <a:lin ang="5400000" scaled="1"/>
                </a:gradFill>
              </a:defRPr>
            </a:lvl1pPr>
          </a:lstStyle>
          <a:p>
            <a:r>
              <a:rPr lang="en-US" dirty="0"/>
              <a:t>Change image by clicking on “insert” picture</a:t>
            </a:r>
          </a:p>
        </p:txBody>
      </p:sp>
      <p:sp>
        <p:nvSpPr>
          <p:cNvPr id="5" name="Title 1">
            <a:extLst>
              <a:ext uri="{FF2B5EF4-FFF2-40B4-BE49-F238E27FC236}">
                <a16:creationId xmlns:a16="http://schemas.microsoft.com/office/drawing/2014/main" id="{839DF1C3-5AEF-45F6-B7A9-64EF29BBFA53}"/>
              </a:ext>
            </a:extLst>
          </p:cNvPr>
          <p:cNvSpPr>
            <a:spLocks noGrp="1"/>
          </p:cNvSpPr>
          <p:nvPr>
            <p:ph type="title" hasCustomPrompt="1"/>
          </p:nvPr>
        </p:nvSpPr>
        <p:spPr>
          <a:xfrm>
            <a:off x="425319" y="941693"/>
            <a:ext cx="3235580" cy="2097191"/>
          </a:xfrm>
          <a:noFill/>
        </p:spPr>
        <p:txBody>
          <a:bodyPr lIns="0" tIns="0" rIns="0" bIns="182880" anchor="b" anchorCtr="0"/>
          <a:lstStyle>
            <a:lvl1pPr>
              <a:defRPr sz="3137" strike="noStrike" spc="-49" baseline="0">
                <a:gradFill>
                  <a:gsLst>
                    <a:gs pos="0">
                      <a:srgbClr val="002050"/>
                    </a:gs>
                    <a:gs pos="100000">
                      <a:srgbClr val="002050"/>
                    </a:gs>
                  </a:gsLst>
                  <a:lin ang="5400000" scaled="1"/>
                </a:gradFill>
              </a:defRPr>
            </a:lvl1pPr>
          </a:lstStyle>
          <a:p>
            <a:r>
              <a:rPr lang="en-US"/>
              <a:t>Microsoft 365</a:t>
            </a:r>
            <a:br>
              <a:rPr lang="en-US"/>
            </a:br>
            <a:r>
              <a:rPr lang="en-US"/>
              <a:t>title or event name</a:t>
            </a:r>
          </a:p>
        </p:txBody>
      </p:sp>
      <p:sp>
        <p:nvSpPr>
          <p:cNvPr id="6" name="Text Placeholder 10">
            <a:extLst>
              <a:ext uri="{FF2B5EF4-FFF2-40B4-BE49-F238E27FC236}">
                <a16:creationId xmlns:a16="http://schemas.microsoft.com/office/drawing/2014/main" id="{1CBD56B1-C0C9-4444-88C4-D838CFE41F0B}"/>
              </a:ext>
            </a:extLst>
          </p:cNvPr>
          <p:cNvSpPr>
            <a:spLocks noGrp="1"/>
          </p:cNvSpPr>
          <p:nvPr>
            <p:ph type="body" sz="quarter" idx="15" hasCustomPrompt="1"/>
          </p:nvPr>
        </p:nvSpPr>
        <p:spPr>
          <a:xfrm>
            <a:off x="464841" y="3038884"/>
            <a:ext cx="3208011" cy="727892"/>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spTree>
    <p:extLst>
      <p:ext uri="{BB962C8B-B14F-4D97-AF65-F5344CB8AC3E}">
        <p14:creationId xmlns:p14="http://schemas.microsoft.com/office/powerpoint/2010/main" val="33989837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Presentation Title screen">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DE27EAF-70C7-479F-8CDD-0A656124AB32}"/>
              </a:ext>
            </a:extLst>
          </p:cNvPr>
          <p:cNvSpPr/>
          <p:nvPr userDrawn="1"/>
        </p:nvSpPr>
        <p:spPr bwMode="auto">
          <a:xfrm>
            <a:off x="5326064" y="1"/>
            <a:ext cx="6865937" cy="6865937"/>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49"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5" y="1908478"/>
            <a:ext cx="4167887" cy="1625060"/>
          </a:xfrm>
        </p:spPr>
        <p:txBody>
          <a:bodyPr anchor="b" anchorCtr="0">
            <a:spAutoFit/>
          </a:bodyPr>
          <a:lstStyle>
            <a:lvl1pPr>
              <a:defRPr/>
            </a:lvl1pPr>
          </a:lstStyle>
          <a:p>
            <a:r>
              <a:rPr lang="en-US"/>
              <a:t>Presentation title </a:t>
            </a:r>
          </a:p>
        </p:txBody>
      </p:sp>
      <p:sp>
        <p:nvSpPr>
          <p:cNvPr id="5" name="Text Placeholder 4"/>
          <p:cNvSpPr>
            <a:spLocks noGrp="1"/>
          </p:cNvSpPr>
          <p:nvPr>
            <p:ph type="body" sz="quarter" idx="12" hasCustomPrompt="1"/>
          </p:nvPr>
        </p:nvSpPr>
        <p:spPr>
          <a:xfrm>
            <a:off x="582043" y="3962401"/>
            <a:ext cx="4164583" cy="276999"/>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a:t>
            </a:r>
          </a:p>
        </p:txBody>
      </p:sp>
      <p:pic>
        <p:nvPicPr>
          <p:cNvPr id="8" name="Picture 7" descr="A screenshot of a computer&#10;&#10;Description generated with high confidence">
            <a:extLst>
              <a:ext uri="{FF2B5EF4-FFF2-40B4-BE49-F238E27FC236}">
                <a16:creationId xmlns:a16="http://schemas.microsoft.com/office/drawing/2014/main" id="{7F6B113F-63E0-4604-B908-E444BC78961C}"/>
              </a:ext>
            </a:extLst>
          </p:cNvPr>
          <p:cNvPicPr>
            <a:picLocks noChangeAspect="1"/>
          </p:cNvPicPr>
          <p:nvPr userDrawn="1"/>
        </p:nvPicPr>
        <p:blipFill>
          <a:blip r:embed="rId3"/>
          <a:stretch>
            <a:fillRect/>
          </a:stretch>
        </p:blipFill>
        <p:spPr>
          <a:xfrm>
            <a:off x="5335589" y="965103"/>
            <a:ext cx="6856412" cy="5136868"/>
          </a:xfrm>
          <a:prstGeom prst="rect">
            <a:avLst/>
          </a:prstGeom>
        </p:spPr>
      </p:pic>
    </p:spTree>
    <p:extLst>
      <p:ext uri="{BB962C8B-B14F-4D97-AF65-F5344CB8AC3E}">
        <p14:creationId xmlns:p14="http://schemas.microsoft.com/office/powerpoint/2010/main" val="38402214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1" y="6161317"/>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67"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59104CAE-91B8-4A7E-9F8E-214C5F880932}"/>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36370786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489079" y="228603"/>
            <a:ext cx="11296416" cy="664797"/>
          </a:xfrm>
        </p:spPr>
        <p:txBody>
          <a:bodyPr/>
          <a:lstStyle>
            <a:lvl1pPr marL="0" indent="0">
              <a:buFont typeface="Wingdings" panose="05000000000000000000" pitchFamily="2" charset="2"/>
              <a:buNone/>
              <a:defRPr sz="4800"/>
            </a:lvl1pPr>
          </a:lstStyle>
          <a:p>
            <a:r>
              <a:rPr lang="en-US"/>
              <a:t>Click to edit Master title style</a:t>
            </a:r>
          </a:p>
        </p:txBody>
      </p:sp>
      <p:sp>
        <p:nvSpPr>
          <p:cNvPr id="3" name="Text Placeholder 2"/>
          <p:cNvSpPr>
            <a:spLocks noGrp="1"/>
          </p:cNvSpPr>
          <p:nvPr>
            <p:ph type="body" sz="quarter" idx="10"/>
          </p:nvPr>
        </p:nvSpPr>
        <p:spPr>
          <a:xfrm>
            <a:off x="586740" y="1316766"/>
            <a:ext cx="11018520" cy="2367828"/>
          </a:xfrm>
        </p:spPr>
        <p:txBody>
          <a:bodyPr/>
          <a:lstStyle>
            <a:lvl1pPr marL="228594" indent="-228594">
              <a:buFont typeface="Wingdings" panose="05000000000000000000" pitchFamily="2" charset="2"/>
              <a:buChar char="§"/>
              <a:defRPr sz="3733"/>
            </a:lvl1pPr>
            <a:lvl2pPr marL="457189" indent="-228594">
              <a:buFont typeface="Wingdings" panose="05000000000000000000" pitchFamily="2" charset="2"/>
              <a:buChar char="§"/>
              <a:defRPr sz="3200"/>
            </a:lvl2pPr>
            <a:lvl3pPr marL="657209" indent="-200020">
              <a:buFont typeface="Wingdings" panose="05000000000000000000" pitchFamily="2" charset="2"/>
              <a:buChar char="§"/>
              <a:defRPr sz="2667"/>
            </a:lvl3pPr>
            <a:lvl4pPr marL="842942" indent="-180970">
              <a:buFont typeface="Wingdings" panose="05000000000000000000" pitchFamily="2" charset="2"/>
              <a:buChar char="§"/>
              <a:defRPr sz="2400"/>
            </a:lvl4pPr>
            <a:lvl5pPr marL="1023913" indent="-168270">
              <a:buFont typeface="Wingdings" panose="05000000000000000000" pitchFamily="2" charset="2"/>
              <a:buChar char="§"/>
              <a:defRPr sz="2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5421227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marL="0" indent="0">
              <a:buFont typeface="Wingdings" panose="05000000000000000000" pitchFamily="2" charset="2"/>
              <a:buNone/>
              <a:defRPr/>
            </a:lvl1pPr>
          </a:lstStyle>
          <a:p>
            <a:r>
              <a:rPr lang="en-US"/>
              <a:t>Click to edit Master title style</a:t>
            </a:r>
          </a:p>
        </p:txBody>
      </p:sp>
      <p:sp>
        <p:nvSpPr>
          <p:cNvPr id="3" name="Text Placeholder 2"/>
          <p:cNvSpPr>
            <a:spLocks noGrp="1"/>
          </p:cNvSpPr>
          <p:nvPr>
            <p:ph type="body" sz="quarter" idx="10"/>
          </p:nvPr>
        </p:nvSpPr>
        <p:spPr>
          <a:xfrm>
            <a:off x="584200" y="1435498"/>
            <a:ext cx="11018520" cy="2667397"/>
          </a:xfrm>
        </p:spPr>
        <p:txBody>
          <a:bodyPr/>
          <a:lstStyle>
            <a:lvl1pPr marL="228594" indent="-228594">
              <a:buFont typeface="Wingdings" panose="05000000000000000000" pitchFamily="2" charset="2"/>
              <a:buChar char="§"/>
              <a:defRPr/>
            </a:lvl1pPr>
            <a:lvl2pPr marL="457189" indent="-228594">
              <a:buFont typeface="Wingdings" panose="05000000000000000000" pitchFamily="2" charset="2"/>
              <a:buChar char="§"/>
              <a:defRPr/>
            </a:lvl2pPr>
            <a:lvl3pPr marL="657209" indent="-200020">
              <a:buFont typeface="Wingdings" panose="05000000000000000000" pitchFamily="2" charset="2"/>
              <a:buChar char="§"/>
              <a:defRPr/>
            </a:lvl3pPr>
            <a:lvl4pPr marL="842942" indent="-180970">
              <a:buFont typeface="Wingdings" panose="05000000000000000000" pitchFamily="2" charset="2"/>
              <a:buChar char="§"/>
              <a:defRPr/>
            </a:lvl4pPr>
            <a:lvl5pPr marL="1023913" indent="-168270">
              <a:buFont typeface="Wingdings" panose="05000000000000000000" pitchFamily="2" charset="2"/>
              <a:buChar cha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8790400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236740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114" indent="0">
              <a:buNone/>
              <a:defRPr/>
            </a:lvl3pPr>
            <a:lvl4pPr marL="448227" indent="0">
              <a:buNone/>
              <a:defRPr/>
            </a:lvl4pPr>
            <a:lvl5pPr marL="672342"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68334089"/>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599440" y="2913306"/>
            <a:ext cx="2792541" cy="1408297"/>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a:srcRect t="11809" r="3579" b="17467"/>
          <a:stretch/>
        </p:blipFill>
        <p:spPr>
          <a:xfrm>
            <a:off x="5958586" y="-1"/>
            <a:ext cx="6233415" cy="6858001"/>
          </a:xfrm>
          <a:prstGeom prst="rect">
            <a:avLst/>
          </a:prstGeom>
        </p:spPr>
      </p:pic>
    </p:spTree>
    <p:extLst>
      <p:ext uri="{BB962C8B-B14F-4D97-AF65-F5344CB8AC3E}">
        <p14:creationId xmlns:p14="http://schemas.microsoft.com/office/powerpoint/2010/main" val="268594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9"/>
          </a:xfrm>
          <a:noFill/>
        </p:spPr>
        <p:txBody>
          <a:bodyPr lIns="0" tIns="0" rIns="0" bIns="0" anchor="b" anchorCtr="0">
            <a:spAutoFit/>
          </a:bodyPr>
          <a:lstStyle>
            <a:lvl1pPr>
              <a:defRPr sz="3600" spc="-51"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5"/>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Box 5">
            <a:extLst>
              <a:ext uri="{FF2B5EF4-FFF2-40B4-BE49-F238E27FC236}">
                <a16:creationId xmlns:a16="http://schemas.microsoft.com/office/drawing/2014/main" id="{55172CF2-8949-41D2-A849-0D7A7B2175D6}"/>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Text Placeholder 16">
            <a:extLst>
              <a:ext uri="{FF2B5EF4-FFF2-40B4-BE49-F238E27FC236}">
                <a16:creationId xmlns:a16="http://schemas.microsoft.com/office/drawing/2014/main" id="{8C8FE31B-78EE-49BB-83BA-C27F01056949}"/>
              </a:ext>
            </a:extLst>
          </p:cNvPr>
          <p:cNvSpPr>
            <a:spLocks noGrp="1"/>
          </p:cNvSpPr>
          <p:nvPr>
            <p:ph type="body" sz="quarter" idx="13" hasCustomPrompt="1"/>
          </p:nvPr>
        </p:nvSpPr>
        <p:spPr>
          <a:xfrm>
            <a:off x="8408988" y="589607"/>
            <a:ext cx="3200400" cy="307776"/>
          </a:xfrm>
        </p:spPr>
        <p:txBody>
          <a:bodyPr lIns="0" tIns="0" rIns="0" bIns="0"/>
          <a:lstStyle>
            <a:lvl1pPr marL="0" indent="0" algn="r">
              <a:buNone/>
              <a:defRPr sz="2000">
                <a:latin typeface="+mn-lt"/>
              </a:defRPr>
            </a:lvl1pPr>
            <a:lvl2pPr marL="342891" indent="0">
              <a:buNone/>
              <a:defRPr sz="2000"/>
            </a:lvl2pPr>
            <a:lvl3pPr marL="571486" indent="0">
              <a:buNone/>
              <a:defRPr sz="2000"/>
            </a:lvl3pPr>
            <a:lvl4pPr marL="800080" indent="0">
              <a:buNone/>
              <a:defRPr sz="2000"/>
            </a:lvl4pPr>
            <a:lvl5pPr marL="1028674" indent="0">
              <a:buNone/>
              <a:defRPr sz="2000"/>
            </a:lvl5pPr>
          </a:lstStyle>
          <a:p>
            <a:pPr lvl="0"/>
            <a:r>
              <a:rPr lang="en-US"/>
              <a:t>Session code</a:t>
            </a:r>
          </a:p>
        </p:txBody>
      </p:sp>
    </p:spTree>
    <p:extLst>
      <p:ext uri="{BB962C8B-B14F-4D97-AF65-F5344CB8AC3E}">
        <p14:creationId xmlns:p14="http://schemas.microsoft.com/office/powerpoint/2010/main" val="12224057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1" y="1435100"/>
            <a:ext cx="11018839"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Box 6">
            <a:extLst>
              <a:ext uri="{FF2B5EF4-FFF2-40B4-BE49-F238E27FC236}">
                <a16:creationId xmlns:a16="http://schemas.microsoft.com/office/drawing/2014/main" id="{523C46B0-B5A4-4CF0-8CF6-AEFC88BC846A}"/>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64516914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1" y="1434371"/>
            <a:ext cx="11018520" cy="1612749"/>
          </a:xfrm>
        </p:spPr>
        <p:txBody>
          <a:bodyPr wrap="square">
            <a:spAutoFit/>
          </a:bodyPr>
          <a:lstStyle>
            <a:lvl1pPr marL="0" indent="0">
              <a:buNone/>
              <a:defRPr/>
            </a:lvl1pPr>
            <a:lvl2pPr marL="228594" indent="0">
              <a:buNone/>
              <a:defRPr/>
            </a:lvl2pPr>
            <a:lvl3pPr marL="457189" indent="0">
              <a:buNone/>
              <a:defRPr/>
            </a:lvl3pPr>
            <a:lvl4pPr marL="685783" indent="0">
              <a:buNone/>
              <a:defRPr/>
            </a:lvl4pPr>
            <a:lvl5pPr marL="91437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67AFE834-965D-46BB-AD35-6485534E8378}"/>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53244438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1" y="1435100"/>
            <a:ext cx="5211763"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9" y="1435100"/>
            <a:ext cx="5219700"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E6DD86A3-370B-4B16-8C94-A5F62AE9207E}"/>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72926548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10369"/>
          </a:xfrm>
        </p:spPr>
        <p:txBody>
          <a:bodyPr wrap="square" lIns="0" tIns="0" rIns="0" bIns="0">
            <a:spAutoFit/>
          </a:bodyPr>
          <a:lstStyle>
            <a:lvl1pPr>
              <a:lnSpc>
                <a:spcPts val="3137"/>
              </a:lnSpc>
              <a:defRPr sz="2745" strike="noStrike">
                <a:gradFill>
                  <a:gsLst>
                    <a:gs pos="0">
                      <a:schemeClr val="tx1"/>
                    </a:gs>
                    <a:gs pos="100000">
                      <a:schemeClr val="tx1"/>
                    </a:gs>
                  </a:gsLst>
                  <a:lin ang="5400000" scaled="1"/>
                </a:gradFill>
              </a:defRPr>
            </a:lvl1pPr>
          </a:lstStyle>
          <a:p>
            <a:r>
              <a:rPr lang="en-US" dirty="0"/>
              <a:t>Title</a:t>
            </a:r>
          </a:p>
        </p:txBody>
      </p:sp>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7">
                <a:gradFill>
                  <a:gsLst>
                    <a:gs pos="0">
                      <a:schemeClr val="bg1">
                        <a:lumMod val="50000"/>
                      </a:schemeClr>
                    </a:gs>
                    <a:gs pos="100000">
                      <a:schemeClr val="bg1">
                        <a:lumMod val="50000"/>
                      </a:schemeClr>
                    </a:gs>
                  </a:gsLst>
                  <a:lin ang="5400000" scaled="1"/>
                </a:gradFill>
              </a:defRPr>
            </a:lvl1pPr>
          </a:lstStyle>
          <a:p>
            <a:r>
              <a:rPr lang="en-US" dirty="0"/>
              <a:t>© Microsoft Corporation                                                                                  								</a:t>
            </a:r>
          </a:p>
        </p:txBody>
      </p:sp>
    </p:spTree>
    <p:extLst>
      <p:ext uri="{BB962C8B-B14F-4D97-AF65-F5344CB8AC3E}">
        <p14:creationId xmlns:p14="http://schemas.microsoft.com/office/powerpoint/2010/main" val="1117880637"/>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1"/>
            <a:ext cx="11018520" cy="553999"/>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3"/>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2" indent="0">
              <a:buFont typeface="Wingdings" panose="05000000000000000000" pitchFamily="2" charset="2"/>
              <a:buNone/>
              <a:defRPr sz="2000" b="0"/>
            </a:lvl2pPr>
            <a:lvl3pPr marL="450839" indent="0">
              <a:buFont typeface="Wingdings" panose="05000000000000000000" pitchFamily="2" charset="2"/>
              <a:buNone/>
              <a:tabLst/>
              <a:defRPr sz="1600" b="0"/>
            </a:lvl3pPr>
            <a:lvl4pPr marL="652446" indent="0">
              <a:buFont typeface="Wingdings" panose="05000000000000000000" pitchFamily="2" charset="2"/>
              <a:buNone/>
              <a:defRPr sz="1400" b="0"/>
            </a:lvl4pPr>
            <a:lvl5pPr marL="854053"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3"/>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2" indent="0">
              <a:buFont typeface="Wingdings" panose="05000000000000000000" pitchFamily="2" charset="2"/>
              <a:buNone/>
              <a:defRPr sz="2000" b="0"/>
            </a:lvl2pPr>
            <a:lvl3pPr marL="450839" indent="0">
              <a:buFont typeface="Wingdings" panose="05000000000000000000" pitchFamily="2" charset="2"/>
              <a:buNone/>
              <a:tabLst/>
              <a:defRPr sz="1600" b="0"/>
            </a:lvl3pPr>
            <a:lvl4pPr marL="652446" indent="0">
              <a:buFont typeface="Wingdings" panose="05000000000000000000" pitchFamily="2" charset="2"/>
              <a:buNone/>
              <a:defRPr sz="1400" b="0"/>
            </a:lvl4pPr>
            <a:lvl5pPr marL="854053"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1C08635B-C0DD-495F-B861-310107245327}"/>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98118694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TextBox 2">
            <a:extLst>
              <a:ext uri="{FF2B5EF4-FFF2-40B4-BE49-F238E27FC236}">
                <a16:creationId xmlns:a16="http://schemas.microsoft.com/office/drawing/2014/main" id="{CBF562D2-4F8F-4373-A436-F26727DE808A}"/>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04769368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1"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
        <p:nvSpPr>
          <p:cNvPr id="3" name="TextBox 2">
            <a:extLst>
              <a:ext uri="{FF2B5EF4-FFF2-40B4-BE49-F238E27FC236}">
                <a16:creationId xmlns:a16="http://schemas.microsoft.com/office/drawing/2014/main" id="{918F250C-1973-44C9-969A-F234C50A6682}"/>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6663263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2016203"/>
            <a:ext cx="4158363" cy="110799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0"/>
            <a:ext cx="4162425" cy="338555"/>
          </a:xfrm>
        </p:spPr>
        <p:txBody>
          <a:bodyPr/>
          <a:lstStyle>
            <a:lvl1pPr marL="0" indent="0">
              <a:buNone/>
              <a:defRPr sz="2200">
                <a:latin typeface="+mn-lt"/>
              </a:defRPr>
            </a:lvl1pPr>
            <a:lvl2pPr marL="228594" indent="0">
              <a:buNone/>
              <a:defRPr/>
            </a:lvl2pPr>
            <a:lvl3pPr marL="457189" indent="0">
              <a:buNone/>
              <a:defRPr/>
            </a:lvl3pPr>
            <a:lvl4pPr marL="661971" indent="0">
              <a:buNone/>
              <a:defRPr/>
            </a:lvl4pPr>
            <a:lvl5pPr marL="855641" indent="0">
              <a:buNone/>
              <a:defRPr/>
            </a:lvl5pPr>
          </a:lstStyle>
          <a:p>
            <a:pPr lvl="0"/>
            <a:r>
              <a:rPr lang="en-US"/>
              <a:t>Click to edit Master text styles</a:t>
            </a:r>
          </a:p>
        </p:txBody>
      </p:sp>
      <p:sp>
        <p:nvSpPr>
          <p:cNvPr id="6" name="TextBox 5">
            <a:extLst>
              <a:ext uri="{FF2B5EF4-FFF2-40B4-BE49-F238E27FC236}">
                <a16:creationId xmlns:a16="http://schemas.microsoft.com/office/drawing/2014/main" id="{4608AE61-1E2A-44F6-AA70-26B8856E071F}"/>
              </a:ext>
            </a:extLst>
          </p:cNvPr>
          <p:cNvSpPr txBox="1"/>
          <p:nvPr userDrawn="1"/>
        </p:nvSpPr>
        <p:spPr>
          <a:xfrm>
            <a:off x="584200"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21085BF2-DDD9-4324-BF89-65D0F68CE15D}"/>
              </a:ext>
            </a:extLst>
          </p:cNvPr>
          <p:cNvSpPr>
            <a:spLocks noGrp="1" noChangeAspect="1"/>
          </p:cNvSpPr>
          <p:nvPr>
            <p:ph type="pic" sz="quarter" idx="11" hasCustomPrompt="1"/>
          </p:nvPr>
        </p:nvSpPr>
        <p:spPr bwMode="gray">
          <a:xfrm>
            <a:off x="5625529"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46769227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5"/>
            <a:ext cx="4159951" cy="1107996"/>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0"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32AF5875-38C8-4572-8E77-08A4E94F0239}"/>
              </a:ext>
            </a:extLst>
          </p:cNvPr>
          <p:cNvSpPr>
            <a:spLocks noGrp="1" noChangeAspect="1"/>
          </p:cNvSpPr>
          <p:nvPr>
            <p:ph type="pic" sz="quarter" idx="11" hasCustomPrompt="1"/>
          </p:nvPr>
        </p:nvSpPr>
        <p:spPr bwMode="gray">
          <a:xfrm>
            <a:off x="5625529"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49316302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4" y="2996527"/>
            <a:ext cx="4163125" cy="861775"/>
          </a:xfrm>
        </p:spPr>
        <p:txBody>
          <a:bodyPr anchor="t"/>
          <a:lstStyle>
            <a:lvl1pPr>
              <a:defRPr sz="2800"/>
            </a:lvl1pPr>
          </a:lstStyle>
          <a:p>
            <a:r>
              <a:rPr lang="en-US"/>
              <a:t>Square photo layout with smaller text</a:t>
            </a:r>
          </a:p>
        </p:txBody>
      </p:sp>
      <p:sp>
        <p:nvSpPr>
          <p:cNvPr id="5" name="TextBox 4">
            <a:extLst>
              <a:ext uri="{FF2B5EF4-FFF2-40B4-BE49-F238E27FC236}">
                <a16:creationId xmlns:a16="http://schemas.microsoft.com/office/drawing/2014/main" id="{60C38699-A815-46DF-8683-AD9D70C457F0}"/>
              </a:ext>
            </a:extLst>
          </p:cNvPr>
          <p:cNvSpPr txBox="1"/>
          <p:nvPr userDrawn="1"/>
        </p:nvSpPr>
        <p:spPr>
          <a:xfrm>
            <a:off x="584200"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5914548" y="563892"/>
            <a:ext cx="5724144" cy="572414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71480660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436128"/>
            <a:ext cx="11018520" cy="553997"/>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594" lvl="0" indent="-228594"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98157016-2979-4ABA-B2ED-33A7582D68F8}"/>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401771470"/>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87"/>
            <a:ext cx="11018520" cy="553997"/>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594" lvl="0" indent="-228594"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424274963"/>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553997"/>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307776"/>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1"/>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594" lvl="0" indent="-228594"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307776"/>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1"/>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594" lvl="0" indent="-228594" algn="ctr"/>
            <a:r>
              <a:rPr lang="en-US"/>
              <a:t>Drag &amp; drop your photo here </a:t>
            </a:r>
            <a:br>
              <a:rPr lang="en-US"/>
            </a:br>
            <a:r>
              <a:rPr lang="en-US"/>
              <a:t>or click or tap icon below </a:t>
            </a:r>
            <a:br>
              <a:rPr lang="en-US"/>
            </a:br>
            <a:r>
              <a:rPr lang="en-US"/>
              <a:t>to insert</a:t>
            </a:r>
          </a:p>
        </p:txBody>
      </p:sp>
      <p:sp>
        <p:nvSpPr>
          <p:cNvPr id="7" name="TextBox 6">
            <a:extLst>
              <a:ext uri="{FF2B5EF4-FFF2-40B4-BE49-F238E27FC236}">
                <a16:creationId xmlns:a16="http://schemas.microsoft.com/office/drawing/2014/main" id="{1B28AF1D-BAC8-4480-8E8D-9C72BBB7CF58}"/>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51096605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7"/>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5689600"/>
            <a:ext cx="3475037" cy="307776"/>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1"/>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307776"/>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1"/>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2" y="5689600"/>
            <a:ext cx="3475037" cy="307776"/>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1"/>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CDB6A170-31B0-4B7A-9E80-BC461A6C25D7}"/>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85133444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ide headline only">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229842" y="0"/>
            <a:ext cx="5962159" cy="6858000"/>
          </a:xfrm>
          <a:blipFill dpi="0" rotWithShape="1">
            <a:blip r:embed="rId2" cstate="email">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a:solidFill>
                  <a:schemeClr val="bg2"/>
                </a:solidFill>
              </a:defRPr>
            </a:lvl1pPr>
          </a:lstStyle>
          <a:p>
            <a:r>
              <a:rPr lang="en-US" dirty="0"/>
              <a:t>Click icon to add picture</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7" y="1922588"/>
            <a:ext cx="4822951" cy="287771"/>
          </a:xfrm>
        </p:spPr>
        <p:txBody>
          <a:bodyPr wrap="square" lIns="0" tIns="0" rIns="0" bIns="0">
            <a:spAutoFit/>
          </a:bodyPr>
          <a:lstStyle>
            <a:lvl1pPr marL="0" indent="0">
              <a:lnSpc>
                <a:spcPts val="2353"/>
              </a:lnSpc>
              <a:buNone/>
              <a:defRPr lang="en-US" sz="1961" kern="1200" spc="0" baseline="0" dirty="0">
                <a:gradFill>
                  <a:gsLst>
                    <a:gs pos="0">
                      <a:schemeClr val="tx1"/>
                    </a:gs>
                    <a:gs pos="100000">
                      <a:schemeClr val="tx1"/>
                    </a:gs>
                  </a:gsLst>
                  <a:lin ang="5400000" scaled="1"/>
                </a:gradFill>
                <a:latin typeface="+mn-lt"/>
                <a:ea typeface="+mn-ea"/>
                <a:cs typeface="+mn-cs"/>
              </a:defRPr>
            </a:lvl1pPr>
            <a:lvl2pPr marL="224092" indent="0">
              <a:buNone/>
              <a:defRPr/>
            </a:lvl2pPr>
            <a:lvl3pPr marL="448182" indent="0">
              <a:buNone/>
              <a:defRPr/>
            </a:lvl3pPr>
            <a:lvl4pPr marL="672274" indent="0">
              <a:buNone/>
              <a:defRPr/>
            </a:lvl4pPr>
            <a:lvl5pPr marL="896364"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7">
                <a:gradFill>
                  <a:gsLst>
                    <a:gs pos="0">
                      <a:schemeClr val="bg1">
                        <a:lumMod val="50000"/>
                      </a:schemeClr>
                    </a:gs>
                    <a:gs pos="100000">
                      <a:schemeClr val="bg1">
                        <a:lumMod val="50000"/>
                      </a:schemeClr>
                    </a:gs>
                  </a:gsLst>
                  <a:lin ang="5400000" scaled="1"/>
                </a:gradFill>
              </a:defRPr>
            </a:lvl1pPr>
          </a:lstStyle>
          <a:p>
            <a:r>
              <a:rPr lang="en-US" dirty="0"/>
              <a:t>© Microsoft Corporation                                                                                  								                      Dynamics 365 </a:t>
            </a:r>
          </a:p>
        </p:txBody>
      </p:sp>
      <p:sp>
        <p:nvSpPr>
          <p:cNvPr id="3" name="Title 2">
            <a:extLst>
              <a:ext uri="{FF2B5EF4-FFF2-40B4-BE49-F238E27FC236}">
                <a16:creationId xmlns:a16="http://schemas.microsoft.com/office/drawing/2014/main" id="{1699A7B4-03BD-409C-B25C-C949AF273212}"/>
              </a:ext>
            </a:extLst>
          </p:cNvPr>
          <p:cNvSpPr>
            <a:spLocks noGrp="1"/>
          </p:cNvSpPr>
          <p:nvPr>
            <p:ph type="title"/>
          </p:nvPr>
        </p:nvSpPr>
        <p:spPr>
          <a:xfrm>
            <a:off x="455995" y="556381"/>
            <a:ext cx="5773848" cy="813819"/>
          </a:xfrm>
        </p:spPr>
        <p:txBody>
          <a:bodyPr/>
          <a:lstStyle>
            <a:lvl1pPr>
              <a:defRPr>
                <a:gradFill>
                  <a:gsLst>
                    <a:gs pos="0">
                      <a:schemeClr val="tx1"/>
                    </a:gs>
                    <a:gs pos="100000">
                      <a:schemeClr val="tx1"/>
                    </a:gs>
                  </a:gsLst>
                  <a:lin ang="5400000" scaled="1"/>
                </a:gradFill>
              </a:defRPr>
            </a:lvl1pPr>
          </a:lstStyle>
          <a:p>
            <a:r>
              <a:rPr lang="en-US" dirty="0"/>
              <a:t>Click to edit Master title style</a:t>
            </a:r>
          </a:p>
        </p:txBody>
      </p:sp>
    </p:spTree>
    <p:extLst>
      <p:ext uri="{BB962C8B-B14F-4D97-AF65-F5344CB8AC3E}">
        <p14:creationId xmlns:p14="http://schemas.microsoft.com/office/powerpoint/2010/main" val="3567342941"/>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7"/>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40"/>
            <a:ext cx="2532888" cy="615553"/>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40"/>
            <a:ext cx="2532888" cy="615553"/>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40"/>
            <a:ext cx="2532888" cy="615553"/>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40"/>
            <a:ext cx="2532888" cy="615553"/>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C9A03A1B-DC26-4C7A-B4A8-14CF66851FFF}"/>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193303713"/>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307776"/>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9"/>
            <a:ext cx="7253288" cy="4832351"/>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
        <p:nvSpPr>
          <p:cNvPr id="5" name="TextBox 4">
            <a:extLst>
              <a:ext uri="{FF2B5EF4-FFF2-40B4-BE49-F238E27FC236}">
                <a16:creationId xmlns:a16="http://schemas.microsoft.com/office/drawing/2014/main" id="{272386A9-F950-4490-BCED-202D3722652F}"/>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731351271"/>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1" y="2305841"/>
            <a:ext cx="3468956" cy="1107996"/>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5" y="2447039"/>
            <a:ext cx="6961188" cy="369332"/>
          </a:xfrm>
        </p:spPr>
        <p:txBody>
          <a:bodyPr/>
          <a:lstStyle>
            <a:lvl1pPr marL="0" indent="0">
              <a:spcAft>
                <a:spcPts val="1200"/>
              </a:spcAft>
              <a:buNone/>
              <a:defRPr sz="2400"/>
            </a:lvl1pPr>
            <a:lvl2pPr marL="228594"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4"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1"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551D233-6F8A-453D-AB33-CA6F7D4D4FD9}"/>
              </a:ext>
            </a:extLst>
          </p:cNvPr>
          <p:cNvSpPr txBox="1"/>
          <p:nvPr userDrawn="1"/>
        </p:nvSpPr>
        <p:spPr>
          <a:xfrm>
            <a:off x="4648200"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436336051"/>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1"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49"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4" y="3150415"/>
            <a:ext cx="3183637" cy="553997"/>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70"/>
            <a:ext cx="6669659" cy="430887"/>
          </a:xfrm>
        </p:spPr>
        <p:txBody>
          <a:bodyPr anchor="ctr" anchorCtr="0"/>
          <a:lstStyle>
            <a:lvl1pPr marL="0" indent="0">
              <a:spcAft>
                <a:spcPts val="1200"/>
              </a:spcAft>
              <a:buNone/>
              <a:defRPr sz="2800"/>
            </a:lvl1pPr>
            <a:lvl2pPr marL="228594"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FDFAE24-49DD-4117-830E-CAB9C32FC015}"/>
              </a:ext>
            </a:extLst>
          </p:cNvPr>
          <p:cNvSpPr txBox="1"/>
          <p:nvPr userDrawn="1"/>
        </p:nvSpPr>
        <p:spPr>
          <a:xfrm>
            <a:off x="4938315"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9328406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1"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49"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4" y="3150415"/>
            <a:ext cx="3183637" cy="553997"/>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70"/>
            <a:ext cx="6669659" cy="430887"/>
          </a:xfrm>
        </p:spPr>
        <p:txBody>
          <a:bodyPr anchor="ctr" anchorCtr="0"/>
          <a:lstStyle>
            <a:lvl1pPr marL="0" indent="0">
              <a:spcAft>
                <a:spcPts val="1200"/>
              </a:spcAft>
              <a:buNone/>
              <a:defRPr sz="2800"/>
            </a:lvl1pPr>
            <a:lvl2pPr marL="228594"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AE46A67-6A63-41F9-A6E2-3792133F2FCC}"/>
              </a:ext>
            </a:extLst>
          </p:cNvPr>
          <p:cNvSpPr txBox="1"/>
          <p:nvPr userDrawn="1"/>
        </p:nvSpPr>
        <p:spPr>
          <a:xfrm>
            <a:off x="4938315"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50416497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4" y="3150415"/>
            <a:ext cx="3182027" cy="553997"/>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9" y="3211970"/>
            <a:ext cx="6667500" cy="430887"/>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AC92D28-5D28-4AEB-BFEA-F6A5F00D48E2}"/>
              </a:ext>
            </a:extLst>
          </p:cNvPr>
          <p:cNvSpPr txBox="1"/>
          <p:nvPr userDrawn="1"/>
        </p:nvSpPr>
        <p:spPr>
          <a:xfrm>
            <a:off x="4941888"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53835537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5"/>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3A80AAD6-0B67-4551-8E09-5CC8B341A820}"/>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0567186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5"/>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86A9DFCC-781C-459D-AE29-71C69B84DE48}"/>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9064563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solidFill>
                  <a:srgbClr val="50E6FF"/>
                </a:soli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7941EE98-1D5E-42BA-AC44-9CC0B043C811}"/>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7404586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CF645DA7-B742-4854-BE09-96D9E884426C}"/>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4576307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55996" y="2158886"/>
            <a:ext cx="3618381" cy="2540231"/>
          </a:xfrm>
          <a:blipFill>
            <a:blip r:embed="rId2" cstate="email">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chemeClr val="bg2"/>
                </a:solidFill>
              </a:defRPr>
            </a:lvl1pPr>
          </a:lstStyle>
          <a:p>
            <a:r>
              <a:rPr lang="en-US" dirty="0"/>
              <a:t>Click icon to add picture</a:t>
            </a:r>
          </a:p>
        </p:txBody>
      </p:sp>
      <p:sp>
        <p:nvSpPr>
          <p:cNvPr id="12" name="Picture Placeholder 10"/>
          <p:cNvSpPr>
            <a:spLocks noGrp="1"/>
          </p:cNvSpPr>
          <p:nvPr>
            <p:ph type="pic" sz="quarter" idx="15"/>
          </p:nvPr>
        </p:nvSpPr>
        <p:spPr>
          <a:xfrm>
            <a:off x="4303153" y="2158886"/>
            <a:ext cx="3607487" cy="2540231"/>
          </a:xfrm>
          <a:blipFill>
            <a:blip r:embed="rId3" cstate="email">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chemeClr val="bg2"/>
                </a:solidFill>
              </a:defRPr>
            </a:lvl1pPr>
          </a:lstStyle>
          <a:p>
            <a:r>
              <a:rPr lang="en-US" dirty="0"/>
              <a:t>Click icon to add picture</a:t>
            </a:r>
          </a:p>
        </p:txBody>
      </p:sp>
      <p:sp>
        <p:nvSpPr>
          <p:cNvPr id="13" name="Picture Placeholder 10"/>
          <p:cNvSpPr>
            <a:spLocks noGrp="1"/>
          </p:cNvSpPr>
          <p:nvPr>
            <p:ph type="pic" sz="quarter" idx="16"/>
          </p:nvPr>
        </p:nvSpPr>
        <p:spPr>
          <a:xfrm>
            <a:off x="8139413" y="2158886"/>
            <a:ext cx="3623051" cy="2540231"/>
          </a:xfrm>
          <a:blipFill>
            <a:blip r:embed="rId4" cstate="email">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chemeClr val="bg2"/>
                </a:solidFill>
              </a:defRPr>
            </a:lvl1pPr>
          </a:lstStyle>
          <a:p>
            <a:r>
              <a:rPr lang="en-US" dirty="0"/>
              <a:t>Click icon to add picture</a:t>
            </a:r>
          </a:p>
        </p:txBody>
      </p:sp>
      <p:sp>
        <p:nvSpPr>
          <p:cNvPr id="2" name="Title 1"/>
          <p:cNvSpPr>
            <a:spLocks noGrp="1"/>
          </p:cNvSpPr>
          <p:nvPr>
            <p:ph type="title" hasCustomPrompt="1"/>
          </p:nvPr>
        </p:nvSpPr>
        <p:spPr>
          <a:xfrm>
            <a:off x="455996" y="620429"/>
            <a:ext cx="11306469" cy="410369"/>
          </a:xfrm>
        </p:spPr>
        <p:txBody>
          <a:bodyPr wrap="square" lIns="0" tIns="0" rIns="0" bIns="0">
            <a:spAutoFit/>
          </a:bodyPr>
          <a:lstStyle>
            <a:lvl1pPr>
              <a:lnSpc>
                <a:spcPts val="3137"/>
              </a:lnSpc>
              <a:defRPr sz="2745">
                <a:gradFill>
                  <a:gsLst>
                    <a:gs pos="0">
                      <a:schemeClr val="tx1"/>
                    </a:gs>
                    <a:gs pos="100000">
                      <a:schemeClr val="tx1"/>
                    </a:gs>
                  </a:gsLst>
                  <a:lin ang="5400000" scaled="1"/>
                </a:gradFill>
              </a:defRPr>
            </a:lvl1pPr>
          </a:lstStyle>
          <a:p>
            <a:r>
              <a:rPr lang="en-US" dirty="0"/>
              <a:t>Photo layout 2</a:t>
            </a:r>
          </a:p>
        </p:txBody>
      </p:sp>
      <p:sp>
        <p:nvSpPr>
          <p:cNvPr id="5" name="Text Placeholder 4"/>
          <p:cNvSpPr>
            <a:spLocks noGrp="1"/>
          </p:cNvSpPr>
          <p:nvPr>
            <p:ph type="body" sz="quarter" idx="11" hasCustomPrompt="1"/>
          </p:nvPr>
        </p:nvSpPr>
        <p:spPr>
          <a:xfrm>
            <a:off x="455996" y="4927923"/>
            <a:ext cx="3618381" cy="1187633"/>
          </a:xfrm>
        </p:spPr>
        <p:txBody>
          <a:bodyPr lIns="0" tIns="0" rIns="0" bIns="0"/>
          <a:lstStyle>
            <a:lvl1pPr marL="0" marR="0" indent="0" algn="l" defTabSz="914344" rtl="0" eaLnBrk="1" fontAlgn="auto" latinLnBrk="0" hangingPunct="1">
              <a:lnSpc>
                <a:spcPts val="1765"/>
              </a:lnSpc>
              <a:spcBef>
                <a:spcPts val="883"/>
              </a:spcBef>
              <a:spcAft>
                <a:spcPts val="0"/>
              </a:spcAft>
              <a:buClrTx/>
              <a:buSzPct val="90000"/>
              <a:buFont typeface="Wingdings" panose="05000000000000000000" pitchFamily="2" charset="2"/>
              <a:buNone/>
              <a:tabLst/>
              <a:defRPr lang="en-US" sz="1372" b="0" kern="1200" spc="0" baseline="0" dirty="0" smtClean="0">
                <a:gradFill>
                  <a:gsLst>
                    <a:gs pos="0">
                      <a:srgbClr val="002050"/>
                    </a:gs>
                    <a:gs pos="100000">
                      <a:srgbClr val="002050"/>
                    </a:gs>
                  </a:gsLst>
                  <a:lin ang="5400000" scaled="1"/>
                </a:gradFill>
                <a:latin typeface="+mj-lt"/>
                <a:ea typeface="+mn-ea"/>
                <a:cs typeface="+mn-cs"/>
              </a:defRPr>
            </a:lvl1pPr>
            <a:lvl2pPr marL="0" marR="0" indent="0" algn="l" defTabSz="914344" rtl="0" eaLnBrk="1" fontAlgn="auto" latinLnBrk="0" hangingPunct="1">
              <a:lnSpc>
                <a:spcPts val="1765"/>
              </a:lnSpc>
              <a:spcBef>
                <a:spcPts val="441"/>
              </a:spcBef>
              <a:spcAft>
                <a:spcPts val="0"/>
              </a:spcAft>
              <a:buClrTx/>
              <a:buSzPct val="90000"/>
              <a:buFont typeface="Arial" panose="020B0604020202020204" pitchFamily="34" charset="0"/>
              <a:buNone/>
              <a:tabLst/>
              <a:defRPr sz="1372">
                <a:gradFill>
                  <a:gsLst>
                    <a:gs pos="0">
                      <a:schemeClr val="tx1"/>
                    </a:gs>
                    <a:gs pos="100000">
                      <a:schemeClr val="tx1"/>
                    </a:gs>
                  </a:gsLst>
                  <a:lin ang="5400000" scaled="1"/>
                </a:gradFill>
              </a:defRPr>
            </a:lvl2pPr>
            <a:lvl3pPr marL="448182" indent="0">
              <a:buNone/>
              <a:defRPr/>
            </a:lvl3pPr>
            <a:lvl4pPr marL="672274" indent="0">
              <a:buNone/>
              <a:defRPr/>
            </a:lvl4pPr>
            <a:lvl5pPr marL="896364" indent="0">
              <a:buNone/>
              <a:defRPr/>
            </a:lvl5pPr>
          </a:lstStyle>
          <a:p>
            <a:pPr marL="0" marR="0" lvl="0" indent="0" algn="l" defTabSz="914344" rtl="0" eaLnBrk="1" fontAlgn="auto" latinLnBrk="0" hangingPunct="1">
              <a:lnSpc>
                <a:spcPts val="1765"/>
              </a:lnSpc>
              <a:spcBef>
                <a:spcPts val="883"/>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00040" y="4927923"/>
            <a:ext cx="3618381" cy="1187633"/>
          </a:xfrm>
        </p:spPr>
        <p:txBody>
          <a:bodyPr lIns="0" tIns="0" rIns="0" bIns="0"/>
          <a:lstStyle>
            <a:lvl1pPr marL="0" marR="0" indent="0" algn="l" defTabSz="914344" rtl="0" eaLnBrk="1" fontAlgn="auto" latinLnBrk="0" hangingPunct="1">
              <a:lnSpc>
                <a:spcPts val="1765"/>
              </a:lnSpc>
              <a:spcBef>
                <a:spcPts val="883"/>
              </a:spcBef>
              <a:spcAft>
                <a:spcPts val="0"/>
              </a:spcAft>
              <a:buClrTx/>
              <a:buSzPct val="90000"/>
              <a:buFont typeface="Wingdings" panose="05000000000000000000" pitchFamily="2" charset="2"/>
              <a:buNone/>
              <a:tabLst/>
              <a:defRPr sz="1372">
                <a:gradFill>
                  <a:gsLst>
                    <a:gs pos="0">
                      <a:srgbClr val="002050"/>
                    </a:gs>
                    <a:gs pos="100000">
                      <a:srgbClr val="002050"/>
                    </a:gs>
                  </a:gsLst>
                  <a:lin ang="5400000" scaled="1"/>
                </a:gradFill>
              </a:defRPr>
            </a:lvl1pPr>
            <a:lvl2pPr marL="0" marR="0" indent="0" algn="l" defTabSz="914344" rtl="0" eaLnBrk="1" fontAlgn="auto" latinLnBrk="0" hangingPunct="1">
              <a:lnSpc>
                <a:spcPts val="1765"/>
              </a:lnSpc>
              <a:spcBef>
                <a:spcPts val="441"/>
              </a:spcBef>
              <a:spcAft>
                <a:spcPts val="0"/>
              </a:spcAft>
              <a:buClrTx/>
              <a:buSzPct val="90000"/>
              <a:buFont typeface="Arial" panose="020B0604020202020204" pitchFamily="34" charset="0"/>
              <a:buNone/>
              <a:tabLst/>
              <a:defRPr sz="1372">
                <a:gradFill>
                  <a:gsLst>
                    <a:gs pos="0">
                      <a:schemeClr val="tx1"/>
                    </a:gs>
                    <a:gs pos="100000">
                      <a:schemeClr val="tx1"/>
                    </a:gs>
                  </a:gsLst>
                  <a:lin ang="5400000" scaled="1"/>
                </a:gradFill>
              </a:defRPr>
            </a:lvl2pPr>
            <a:lvl3pPr marL="448182" indent="0">
              <a:buNone/>
              <a:defRPr/>
            </a:lvl3pPr>
            <a:lvl4pPr marL="672274" indent="0">
              <a:buNone/>
              <a:defRPr/>
            </a:lvl4pPr>
            <a:lvl5pPr marL="896364" indent="0">
              <a:buNone/>
              <a:defRPr/>
            </a:lvl5pPr>
          </a:lstStyle>
          <a:p>
            <a:pPr marL="0" marR="0" lvl="0" indent="0" algn="l" defTabSz="914344" rtl="0" eaLnBrk="1" fontAlgn="auto" latinLnBrk="0" hangingPunct="1">
              <a:lnSpc>
                <a:spcPts val="1765"/>
              </a:lnSpc>
              <a:spcBef>
                <a:spcPts val="883"/>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4" y="4927923"/>
            <a:ext cx="3618381" cy="1187633"/>
          </a:xfrm>
        </p:spPr>
        <p:txBody>
          <a:bodyPr lIns="0" tIns="0" rIns="0" bIns="0"/>
          <a:lstStyle>
            <a:lvl1pPr marL="0" marR="0" indent="0" algn="l" defTabSz="914344" rtl="0" eaLnBrk="1" fontAlgn="auto" latinLnBrk="0" hangingPunct="1">
              <a:lnSpc>
                <a:spcPts val="1765"/>
              </a:lnSpc>
              <a:spcBef>
                <a:spcPts val="883"/>
              </a:spcBef>
              <a:spcAft>
                <a:spcPts val="0"/>
              </a:spcAft>
              <a:buClrTx/>
              <a:buSzPct val="90000"/>
              <a:buFont typeface="Wingdings" panose="05000000000000000000" pitchFamily="2" charset="2"/>
              <a:buNone/>
              <a:tabLst/>
              <a:defRPr sz="1372">
                <a:gradFill>
                  <a:gsLst>
                    <a:gs pos="0">
                      <a:srgbClr val="002050"/>
                    </a:gs>
                    <a:gs pos="100000">
                      <a:srgbClr val="002050"/>
                    </a:gs>
                  </a:gsLst>
                  <a:lin ang="5400000" scaled="1"/>
                </a:gradFill>
              </a:defRPr>
            </a:lvl1pPr>
            <a:lvl2pPr marL="0" marR="0" indent="0" algn="l" defTabSz="914344" rtl="0" eaLnBrk="1" fontAlgn="auto" latinLnBrk="0" hangingPunct="1">
              <a:lnSpc>
                <a:spcPts val="1765"/>
              </a:lnSpc>
              <a:spcBef>
                <a:spcPts val="441"/>
              </a:spcBef>
              <a:spcAft>
                <a:spcPts val="0"/>
              </a:spcAft>
              <a:buClrTx/>
              <a:buSzPct val="90000"/>
              <a:buFont typeface="Arial" panose="020B0604020202020204" pitchFamily="34" charset="0"/>
              <a:buNone/>
              <a:tabLst/>
              <a:defRPr sz="1372">
                <a:gradFill>
                  <a:gsLst>
                    <a:gs pos="0">
                      <a:schemeClr val="tx1"/>
                    </a:gs>
                    <a:gs pos="100000">
                      <a:schemeClr val="tx1"/>
                    </a:gs>
                  </a:gsLst>
                  <a:lin ang="5400000" scaled="1"/>
                </a:gradFill>
              </a:defRPr>
            </a:lvl2pPr>
            <a:lvl3pPr marL="448182" indent="0">
              <a:buNone/>
              <a:defRPr/>
            </a:lvl3pPr>
            <a:lvl4pPr marL="672274" indent="0">
              <a:buNone/>
              <a:defRPr/>
            </a:lvl4pPr>
            <a:lvl5pPr marL="896364" indent="0">
              <a:buNone/>
              <a:defRPr/>
            </a:lvl5pPr>
          </a:lstStyle>
          <a:p>
            <a:pPr marL="0" marR="0" lvl="0" indent="0" algn="l" defTabSz="914344" rtl="0" eaLnBrk="1" fontAlgn="auto" latinLnBrk="0" hangingPunct="1">
              <a:lnSpc>
                <a:spcPts val="1765"/>
              </a:lnSpc>
              <a:spcBef>
                <a:spcPts val="883"/>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6" name="Footer Placeholder 14">
            <a:extLst>
              <a:ext uri="{FF2B5EF4-FFF2-40B4-BE49-F238E27FC236}">
                <a16:creationId xmlns:a16="http://schemas.microsoft.com/office/drawing/2014/main" id="{3CC8D48C-0AE0-489F-AD07-46162F3D69B0}"/>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7">
                <a:gradFill>
                  <a:gsLst>
                    <a:gs pos="0">
                      <a:schemeClr val="bg1">
                        <a:lumMod val="50000"/>
                      </a:schemeClr>
                    </a:gs>
                    <a:gs pos="100000">
                      <a:schemeClr val="bg1">
                        <a:lumMod val="50000"/>
                      </a:schemeClr>
                    </a:gs>
                  </a:gsLst>
                  <a:lin ang="5400000" scaled="1"/>
                </a:gradFill>
              </a:defRPr>
            </a:lvl1pPr>
          </a:lstStyle>
          <a:p>
            <a:r>
              <a:rPr lang="en-US" dirty="0"/>
              <a:t>© Microsoft Corporation                                                                                  								                      Dynamics 365 </a:t>
            </a:r>
          </a:p>
        </p:txBody>
      </p:sp>
    </p:spTree>
    <p:extLst>
      <p:ext uri="{BB962C8B-B14F-4D97-AF65-F5344CB8AC3E}">
        <p14:creationId xmlns:p14="http://schemas.microsoft.com/office/powerpoint/2010/main" val="2051448137"/>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10D5E06-84D0-4280-8263-0CDB2F5832E4}"/>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23701009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A2214F6-AD52-4A0A-B088-BDFE743DD0BE}"/>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10154509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90"/>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45"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592"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42"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71"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1959130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1" y="6161317"/>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67"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40750181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1" y="1436689"/>
            <a:ext cx="11018839"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24808684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57900585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Confidentiality sl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hasCustomPrompt="1"/>
          </p:nvPr>
        </p:nvSpPr>
        <p:spPr/>
        <p:txBody>
          <a:bodyPr/>
          <a:lstStyle>
            <a:lvl1pPr>
              <a:defRPr/>
            </a:lvl1pPr>
          </a:lstStyle>
          <a:p>
            <a:r>
              <a:rPr lang="en-US"/>
              <a:t>Confidentiality slide</a:t>
            </a:r>
          </a:p>
        </p:txBody>
      </p:sp>
      <p:sp>
        <p:nvSpPr>
          <p:cNvPr id="3" name="TextBox 2">
            <a:extLst>
              <a:ext uri="{FF2B5EF4-FFF2-40B4-BE49-F238E27FC236}">
                <a16:creationId xmlns:a16="http://schemas.microsoft.com/office/drawing/2014/main" id="{DBD07666-5C5E-4C40-8C68-86D1F3CAB0C5}"/>
              </a:ext>
            </a:extLst>
          </p:cNvPr>
          <p:cNvSpPr txBox="1"/>
          <p:nvPr userDrawn="1"/>
        </p:nvSpPr>
        <p:spPr>
          <a:xfrm>
            <a:off x="584200" y="4173081"/>
            <a:ext cx="11022584" cy="2095958"/>
          </a:xfrm>
          <a:prstGeom prst="rect">
            <a:avLst/>
          </a:prstGeom>
          <a:noFill/>
        </p:spPr>
        <p:txBody>
          <a:bodyPr wrap="square" lIns="182880" tIns="146304" rIns="182880" bIns="146304" rtlCol="0" anchor="ctr">
            <a:spAutoFit/>
          </a:bodyPr>
          <a:lstStyle/>
          <a:p>
            <a:pPr algn="ctr">
              <a:lnSpc>
                <a:spcPct val="90000"/>
              </a:lnSpc>
              <a:spcBef>
                <a:spcPts val="1200"/>
              </a:spcBef>
              <a:spcAft>
                <a:spcPts val="600"/>
              </a:spcAft>
            </a:pPr>
            <a:r>
              <a:rPr lang="en-US" sz="2000">
                <a:gradFill>
                  <a:gsLst>
                    <a:gs pos="2917">
                      <a:schemeClr val="tx1"/>
                    </a:gs>
                    <a:gs pos="30000">
                      <a:schemeClr val="tx1"/>
                    </a:gs>
                  </a:gsLst>
                  <a:lin ang="5400000" scaled="0"/>
                </a:gradFill>
              </a:rPr>
              <a:t>Microsoft Ready content is </a:t>
            </a:r>
            <a:r>
              <a:rPr lang="en-US" sz="20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1200"/>
              </a:spcBef>
              <a:spcAft>
                <a:spcPts val="600"/>
              </a:spcAft>
            </a:pPr>
            <a:r>
              <a:rPr lang="en-US" sz="20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a:gradFill>
                  <a:gsLst>
                    <a:gs pos="2917">
                      <a:schemeClr val="tx1"/>
                    </a:gs>
                    <a:gs pos="30000">
                      <a:schemeClr val="tx1"/>
                    </a:gs>
                  </a:gsLst>
                  <a:lin ang="5400000" scaled="0"/>
                </a:gradFill>
              </a:rPr>
              <a:t>post Microsoft Ready content to any blogs or external websites</a:t>
            </a:r>
          </a:p>
          <a:p>
            <a:pPr algn="ctr">
              <a:lnSpc>
                <a:spcPct val="90000"/>
              </a:lnSpc>
              <a:spcBef>
                <a:spcPts val="1200"/>
              </a:spcBef>
              <a:spcAft>
                <a:spcPts val="600"/>
              </a:spcAft>
            </a:pPr>
            <a:r>
              <a:rPr lang="en-US" sz="20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a:gradFill>
                  <a:gsLst>
                    <a:gs pos="2917">
                      <a:schemeClr val="tx1"/>
                    </a:gs>
                    <a:gs pos="30000">
                      <a:schemeClr val="tx1"/>
                    </a:gs>
                  </a:gsLst>
                  <a:lin ang="5400000" scaled="0"/>
                </a:gradFill>
              </a:rPr>
              <a:t>take photos or video of sessions or slides throughout the Microsoft Ready event</a:t>
            </a:r>
          </a:p>
          <a:p>
            <a:pPr algn="ctr">
              <a:lnSpc>
                <a:spcPct val="90000"/>
              </a:lnSpc>
              <a:spcBef>
                <a:spcPts val="1200"/>
              </a:spcBef>
              <a:spcAft>
                <a:spcPts val="600"/>
              </a:spcAft>
            </a:pPr>
            <a:r>
              <a:rPr lang="en-US" sz="2000">
                <a:gradFill>
                  <a:gsLst>
                    <a:gs pos="2917">
                      <a:schemeClr val="tx1"/>
                    </a:gs>
                    <a:gs pos="30000">
                      <a:schemeClr val="tx1"/>
                    </a:gs>
                  </a:gsLst>
                  <a:lin ang="5400000" scaled="0"/>
                </a:gradFill>
              </a:rPr>
              <a:t>Content will be available to internal audiences on-demand post-event</a:t>
            </a:r>
          </a:p>
        </p:txBody>
      </p:sp>
      <p:sp>
        <p:nvSpPr>
          <p:cNvPr id="61" name="Oval 60">
            <a:extLst>
              <a:ext uri="{FF2B5EF4-FFF2-40B4-BE49-F238E27FC236}">
                <a16:creationId xmlns:a16="http://schemas.microsoft.com/office/drawing/2014/main" id="{A6B1A30E-72AA-4A8F-A97F-FD4B4989FC97}"/>
              </a:ext>
            </a:extLst>
          </p:cNvPr>
          <p:cNvSpPr/>
          <p:nvPr userDrawn="1"/>
        </p:nvSpPr>
        <p:spPr bwMode="gray">
          <a:xfrm>
            <a:off x="2697103" y="1790701"/>
            <a:ext cx="1602879" cy="1602879"/>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L="0" marR="0" lvl="0" indent="0" algn="ctr" defTabSz="932091"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4" name="Oval 123">
            <a:extLst>
              <a:ext uri="{FF2B5EF4-FFF2-40B4-BE49-F238E27FC236}">
                <a16:creationId xmlns:a16="http://schemas.microsoft.com/office/drawing/2014/main" id="{86F400F5-9FA0-4CE6-B207-5F2FF50C7927}"/>
              </a:ext>
            </a:extLst>
          </p:cNvPr>
          <p:cNvSpPr/>
          <p:nvPr userDrawn="1"/>
        </p:nvSpPr>
        <p:spPr bwMode="gray">
          <a:xfrm>
            <a:off x="5318070" y="1790701"/>
            <a:ext cx="1602879" cy="1602879"/>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091" fontAlgn="base">
              <a:lnSpc>
                <a:spcPct val="100000"/>
              </a:lnSpc>
              <a:spcBef>
                <a:spcPct val="0"/>
              </a:spcBef>
              <a:spcAft>
                <a:spcPct val="0"/>
              </a:spcAft>
              <a:buClrTx/>
              <a:buSzTx/>
              <a:buFontTx/>
              <a:buNone/>
              <a:tabLst/>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123" name="Group 122">
            <a:extLst>
              <a:ext uri="{FF2B5EF4-FFF2-40B4-BE49-F238E27FC236}">
                <a16:creationId xmlns:a16="http://schemas.microsoft.com/office/drawing/2014/main" id="{BA797159-0B2F-4995-81D8-EBFFD05AB617}"/>
              </a:ext>
            </a:extLst>
          </p:cNvPr>
          <p:cNvGrpSpPr/>
          <p:nvPr userDrawn="1"/>
        </p:nvGrpSpPr>
        <p:grpSpPr bwMode="gray">
          <a:xfrm flipH="1">
            <a:off x="5901487" y="2178438"/>
            <a:ext cx="436044" cy="827404"/>
            <a:chOff x="5200650" y="1722438"/>
            <a:chExt cx="1797050" cy="3409950"/>
          </a:xfrm>
        </p:grpSpPr>
        <p:sp>
          <p:nvSpPr>
            <p:cNvPr id="105" name="Freeform 26">
              <a:extLst>
                <a:ext uri="{FF2B5EF4-FFF2-40B4-BE49-F238E27FC236}">
                  <a16:creationId xmlns:a16="http://schemas.microsoft.com/office/drawing/2014/main" id="{D5EE552A-CFE9-4D35-BDE3-A939AA559C23}"/>
                </a:ext>
              </a:extLst>
            </p:cNvPr>
            <p:cNvSpPr>
              <a:spLocks/>
            </p:cNvSpPr>
            <p:nvPr userDrawn="1"/>
          </p:nvSpPr>
          <p:spPr bwMode="gray">
            <a:xfrm>
              <a:off x="5200650" y="1722438"/>
              <a:ext cx="1797050" cy="3409950"/>
            </a:xfrm>
            <a:custGeom>
              <a:avLst/>
              <a:gdLst>
                <a:gd name="T0" fmla="*/ 497 w 543"/>
                <a:gd name="T1" fmla="*/ 0 h 1030"/>
                <a:gd name="T2" fmla="*/ 46 w 543"/>
                <a:gd name="T3" fmla="*/ 0 h 1030"/>
                <a:gd name="T4" fmla="*/ 0 w 543"/>
                <a:gd name="T5" fmla="*/ 46 h 1030"/>
                <a:gd name="T6" fmla="*/ 0 w 543"/>
                <a:gd name="T7" fmla="*/ 983 h 1030"/>
                <a:gd name="T8" fmla="*/ 46 w 543"/>
                <a:gd name="T9" fmla="*/ 1030 h 1030"/>
                <a:gd name="T10" fmla="*/ 497 w 543"/>
                <a:gd name="T11" fmla="*/ 1030 h 1030"/>
                <a:gd name="T12" fmla="*/ 543 w 543"/>
                <a:gd name="T13" fmla="*/ 983 h 1030"/>
                <a:gd name="T14" fmla="*/ 543 w 543"/>
                <a:gd name="T15" fmla="*/ 46 h 1030"/>
                <a:gd name="T16" fmla="*/ 497 w 543"/>
                <a:gd name="T17" fmla="*/ 0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3" h="1030">
                  <a:moveTo>
                    <a:pt x="497" y="0"/>
                  </a:moveTo>
                  <a:cubicBezTo>
                    <a:pt x="46" y="0"/>
                    <a:pt x="46" y="0"/>
                    <a:pt x="46" y="0"/>
                  </a:cubicBezTo>
                  <a:cubicBezTo>
                    <a:pt x="21" y="0"/>
                    <a:pt x="0" y="21"/>
                    <a:pt x="0" y="46"/>
                  </a:cubicBezTo>
                  <a:cubicBezTo>
                    <a:pt x="0" y="983"/>
                    <a:pt x="0" y="983"/>
                    <a:pt x="0" y="983"/>
                  </a:cubicBezTo>
                  <a:cubicBezTo>
                    <a:pt x="0" y="1009"/>
                    <a:pt x="21" y="1030"/>
                    <a:pt x="46" y="1030"/>
                  </a:cubicBezTo>
                  <a:cubicBezTo>
                    <a:pt x="497" y="1030"/>
                    <a:pt x="497" y="1030"/>
                    <a:pt x="497" y="1030"/>
                  </a:cubicBezTo>
                  <a:cubicBezTo>
                    <a:pt x="522" y="1030"/>
                    <a:pt x="543" y="1009"/>
                    <a:pt x="543" y="983"/>
                  </a:cubicBezTo>
                  <a:cubicBezTo>
                    <a:pt x="543" y="46"/>
                    <a:pt x="543" y="46"/>
                    <a:pt x="543" y="46"/>
                  </a:cubicBezTo>
                  <a:cubicBezTo>
                    <a:pt x="543" y="21"/>
                    <a:pt x="522" y="0"/>
                    <a:pt x="497" y="0"/>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377"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6" name="Freeform 27">
              <a:extLst>
                <a:ext uri="{FF2B5EF4-FFF2-40B4-BE49-F238E27FC236}">
                  <a16:creationId xmlns:a16="http://schemas.microsoft.com/office/drawing/2014/main" id="{62561F91-9D8C-4635-B806-AE2D11196147}"/>
                </a:ext>
              </a:extLst>
            </p:cNvPr>
            <p:cNvSpPr>
              <a:spLocks/>
            </p:cNvSpPr>
            <p:nvPr userDrawn="1"/>
          </p:nvSpPr>
          <p:spPr bwMode="gray">
            <a:xfrm>
              <a:off x="5310188" y="2262188"/>
              <a:ext cx="1577975" cy="2433638"/>
            </a:xfrm>
            <a:custGeom>
              <a:avLst/>
              <a:gdLst>
                <a:gd name="T0" fmla="*/ 0 w 994"/>
                <a:gd name="T1" fmla="*/ 1533 h 1533"/>
                <a:gd name="T2" fmla="*/ 994 w 994"/>
                <a:gd name="T3" fmla="*/ 1533 h 1533"/>
                <a:gd name="T4" fmla="*/ 994 w 994"/>
                <a:gd name="T5" fmla="*/ 62 h 1533"/>
                <a:gd name="T6" fmla="*/ 498 w 994"/>
                <a:gd name="T7" fmla="*/ 0 h 1533"/>
                <a:gd name="T8" fmla="*/ 0 w 994"/>
                <a:gd name="T9" fmla="*/ 62 h 1533"/>
                <a:gd name="T10" fmla="*/ 0 w 994"/>
                <a:gd name="T11" fmla="*/ 1533 h 1533"/>
              </a:gdLst>
              <a:ahLst/>
              <a:cxnLst>
                <a:cxn ang="0">
                  <a:pos x="T0" y="T1"/>
                </a:cxn>
                <a:cxn ang="0">
                  <a:pos x="T2" y="T3"/>
                </a:cxn>
                <a:cxn ang="0">
                  <a:pos x="T4" y="T5"/>
                </a:cxn>
                <a:cxn ang="0">
                  <a:pos x="T6" y="T7"/>
                </a:cxn>
                <a:cxn ang="0">
                  <a:pos x="T8" y="T9"/>
                </a:cxn>
                <a:cxn ang="0">
                  <a:pos x="T10" y="T11"/>
                </a:cxn>
              </a:cxnLst>
              <a:rect l="0" t="0" r="r" b="b"/>
              <a:pathLst>
                <a:path w="994" h="1533">
                  <a:moveTo>
                    <a:pt x="0" y="1533"/>
                  </a:moveTo>
                  <a:lnTo>
                    <a:pt x="994" y="1533"/>
                  </a:lnTo>
                  <a:lnTo>
                    <a:pt x="994" y="62"/>
                  </a:lnTo>
                  <a:lnTo>
                    <a:pt x="498" y="0"/>
                  </a:lnTo>
                  <a:lnTo>
                    <a:pt x="0" y="62"/>
                  </a:lnTo>
                  <a:lnTo>
                    <a:pt x="0" y="1533"/>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377"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7" name="Rectangle 28">
              <a:extLst>
                <a:ext uri="{FF2B5EF4-FFF2-40B4-BE49-F238E27FC236}">
                  <a16:creationId xmlns:a16="http://schemas.microsoft.com/office/drawing/2014/main" id="{71C38A4E-A7CA-4FC4-B76A-394814BBAD30}"/>
                </a:ext>
              </a:extLst>
            </p:cNvPr>
            <p:cNvSpPr>
              <a:spLocks noChangeArrowheads="1"/>
            </p:cNvSpPr>
            <p:nvPr userDrawn="1"/>
          </p:nvSpPr>
          <p:spPr bwMode="gray">
            <a:xfrm>
              <a:off x="5310188" y="2006601"/>
              <a:ext cx="1577975" cy="3540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00"/>
            </a:p>
          </p:txBody>
        </p:sp>
        <p:sp>
          <p:nvSpPr>
            <p:cNvPr id="108" name="Rectangle 29">
              <a:extLst>
                <a:ext uri="{FF2B5EF4-FFF2-40B4-BE49-F238E27FC236}">
                  <a16:creationId xmlns:a16="http://schemas.microsoft.com/office/drawing/2014/main" id="{0EB3CFB9-1B4F-40C4-8527-07696A24C42D}"/>
                </a:ext>
              </a:extLst>
            </p:cNvPr>
            <p:cNvSpPr>
              <a:spLocks noChangeArrowheads="1"/>
            </p:cNvSpPr>
            <p:nvPr userDrawn="1"/>
          </p:nvSpPr>
          <p:spPr bwMode="gray">
            <a:xfrm>
              <a:off x="5942013" y="3522663"/>
              <a:ext cx="804863"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377"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9" name="Rectangle 30">
              <a:extLst>
                <a:ext uri="{FF2B5EF4-FFF2-40B4-BE49-F238E27FC236}">
                  <a16:creationId xmlns:a16="http://schemas.microsoft.com/office/drawing/2014/main" id="{A6E51830-661E-42FF-A82A-D30745B76D13}"/>
                </a:ext>
              </a:extLst>
            </p:cNvPr>
            <p:cNvSpPr>
              <a:spLocks noChangeArrowheads="1"/>
            </p:cNvSpPr>
            <p:nvPr userDrawn="1"/>
          </p:nvSpPr>
          <p:spPr bwMode="gray">
            <a:xfrm>
              <a:off x="5419725" y="3689351"/>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377"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0" name="Rectangle 31">
              <a:extLst>
                <a:ext uri="{FF2B5EF4-FFF2-40B4-BE49-F238E27FC236}">
                  <a16:creationId xmlns:a16="http://schemas.microsoft.com/office/drawing/2014/main" id="{95201EB4-D463-4472-9390-C70DD9F565CA}"/>
                </a:ext>
              </a:extLst>
            </p:cNvPr>
            <p:cNvSpPr>
              <a:spLocks noChangeArrowheads="1"/>
            </p:cNvSpPr>
            <p:nvPr userDrawn="1"/>
          </p:nvSpPr>
          <p:spPr bwMode="gray">
            <a:xfrm>
              <a:off x="5419725" y="3851276"/>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377"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1" name="Rectangle 32">
              <a:extLst>
                <a:ext uri="{FF2B5EF4-FFF2-40B4-BE49-F238E27FC236}">
                  <a16:creationId xmlns:a16="http://schemas.microsoft.com/office/drawing/2014/main" id="{B130CDDD-D0C4-4E72-B76C-DB9845238263}"/>
                </a:ext>
              </a:extLst>
            </p:cNvPr>
            <p:cNvSpPr>
              <a:spLocks noChangeArrowheads="1"/>
            </p:cNvSpPr>
            <p:nvPr userDrawn="1"/>
          </p:nvSpPr>
          <p:spPr bwMode="gray">
            <a:xfrm>
              <a:off x="5419725" y="4013201"/>
              <a:ext cx="730250" cy="428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377"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2" name="Rectangle 33">
              <a:extLst>
                <a:ext uri="{FF2B5EF4-FFF2-40B4-BE49-F238E27FC236}">
                  <a16:creationId xmlns:a16="http://schemas.microsoft.com/office/drawing/2014/main" id="{65FB6058-8B32-4371-95BE-A2B310C6B8FB}"/>
                </a:ext>
              </a:extLst>
            </p:cNvPr>
            <p:cNvSpPr>
              <a:spLocks noChangeArrowheads="1"/>
            </p:cNvSpPr>
            <p:nvPr userDrawn="1"/>
          </p:nvSpPr>
          <p:spPr bwMode="gray">
            <a:xfrm>
              <a:off x="5419725" y="4178301"/>
              <a:ext cx="132715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377"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3" name="Rectangle 34">
              <a:extLst>
                <a:ext uri="{FF2B5EF4-FFF2-40B4-BE49-F238E27FC236}">
                  <a16:creationId xmlns:a16="http://schemas.microsoft.com/office/drawing/2014/main" id="{FB2303C7-0661-4CF0-B491-D2E9D47EE15A}"/>
                </a:ext>
              </a:extLst>
            </p:cNvPr>
            <p:cNvSpPr>
              <a:spLocks noChangeArrowheads="1"/>
            </p:cNvSpPr>
            <p:nvPr userDrawn="1"/>
          </p:nvSpPr>
          <p:spPr bwMode="gray">
            <a:xfrm>
              <a:off x="6149975" y="4341813"/>
              <a:ext cx="59690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377"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4" name="Rectangle 35">
              <a:extLst>
                <a:ext uri="{FF2B5EF4-FFF2-40B4-BE49-F238E27FC236}">
                  <a16:creationId xmlns:a16="http://schemas.microsoft.com/office/drawing/2014/main" id="{C3FA6748-9371-4617-9A5E-AEF6112AB5DA}"/>
                </a:ext>
              </a:extLst>
            </p:cNvPr>
            <p:cNvSpPr>
              <a:spLocks noChangeArrowheads="1"/>
            </p:cNvSpPr>
            <p:nvPr userDrawn="1"/>
          </p:nvSpPr>
          <p:spPr bwMode="gray">
            <a:xfrm>
              <a:off x="5932488" y="2509838"/>
              <a:ext cx="836613"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00"/>
            </a:p>
          </p:txBody>
        </p:sp>
        <p:sp>
          <p:nvSpPr>
            <p:cNvPr id="115" name="Rectangle 36">
              <a:extLst>
                <a:ext uri="{FF2B5EF4-FFF2-40B4-BE49-F238E27FC236}">
                  <a16:creationId xmlns:a16="http://schemas.microsoft.com/office/drawing/2014/main" id="{22819134-DC28-4E40-9A2C-B052D6FE6E78}"/>
                </a:ext>
              </a:extLst>
            </p:cNvPr>
            <p:cNvSpPr>
              <a:spLocks noChangeArrowheads="1"/>
            </p:cNvSpPr>
            <p:nvPr userDrawn="1"/>
          </p:nvSpPr>
          <p:spPr bwMode="gray">
            <a:xfrm>
              <a:off x="5429250" y="2509838"/>
              <a:ext cx="171450"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00"/>
            </a:p>
          </p:txBody>
        </p:sp>
        <p:sp>
          <p:nvSpPr>
            <p:cNvPr id="116" name="Rectangle 37">
              <a:extLst>
                <a:ext uri="{FF2B5EF4-FFF2-40B4-BE49-F238E27FC236}">
                  <a16:creationId xmlns:a16="http://schemas.microsoft.com/office/drawing/2014/main" id="{A8AB1BAE-A549-4C2D-90AE-29E7A84F30C2}"/>
                </a:ext>
              </a:extLst>
            </p:cNvPr>
            <p:cNvSpPr>
              <a:spLocks noChangeArrowheads="1"/>
            </p:cNvSpPr>
            <p:nvPr userDrawn="1"/>
          </p:nvSpPr>
          <p:spPr bwMode="gray">
            <a:xfrm>
              <a:off x="5680075" y="2509838"/>
              <a:ext cx="173038"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00"/>
            </a:p>
          </p:txBody>
        </p:sp>
        <p:sp>
          <p:nvSpPr>
            <p:cNvPr id="117" name="Rectangle 38">
              <a:extLst>
                <a:ext uri="{FF2B5EF4-FFF2-40B4-BE49-F238E27FC236}">
                  <a16:creationId xmlns:a16="http://schemas.microsoft.com/office/drawing/2014/main" id="{6BB21AAD-BEBD-464D-9425-DFCE1A810212}"/>
                </a:ext>
              </a:extLst>
            </p:cNvPr>
            <p:cNvSpPr>
              <a:spLocks noChangeArrowheads="1"/>
            </p:cNvSpPr>
            <p:nvPr userDrawn="1"/>
          </p:nvSpPr>
          <p:spPr bwMode="gray">
            <a:xfrm>
              <a:off x="6650038" y="2125663"/>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18" name="Rectangle 39">
              <a:extLst>
                <a:ext uri="{FF2B5EF4-FFF2-40B4-BE49-F238E27FC236}">
                  <a16:creationId xmlns:a16="http://schemas.microsoft.com/office/drawing/2014/main" id="{82C133A5-90DA-4452-B1C2-96A28D1B3B2D}"/>
                </a:ext>
              </a:extLst>
            </p:cNvPr>
            <p:cNvSpPr>
              <a:spLocks noChangeArrowheads="1"/>
            </p:cNvSpPr>
            <p:nvPr userDrawn="1"/>
          </p:nvSpPr>
          <p:spPr bwMode="gray">
            <a:xfrm>
              <a:off x="6650038" y="2168526"/>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19" name="Rectangle 40">
              <a:extLst>
                <a:ext uri="{FF2B5EF4-FFF2-40B4-BE49-F238E27FC236}">
                  <a16:creationId xmlns:a16="http://schemas.microsoft.com/office/drawing/2014/main" id="{9EC959C0-2ED1-429D-9343-6B03D72EC2DB}"/>
                </a:ext>
              </a:extLst>
            </p:cNvPr>
            <p:cNvSpPr>
              <a:spLocks noChangeArrowheads="1"/>
            </p:cNvSpPr>
            <p:nvPr userDrawn="1"/>
          </p:nvSpPr>
          <p:spPr bwMode="gray">
            <a:xfrm>
              <a:off x="6650038" y="2216151"/>
              <a:ext cx="152400" cy="12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20" name="Rectangle 41">
              <a:extLst>
                <a:ext uri="{FF2B5EF4-FFF2-40B4-BE49-F238E27FC236}">
                  <a16:creationId xmlns:a16="http://schemas.microsoft.com/office/drawing/2014/main" id="{27EB350B-78EC-4CE4-9803-6981B8ABF253}"/>
                </a:ext>
              </a:extLst>
            </p:cNvPr>
            <p:cNvSpPr>
              <a:spLocks noChangeArrowheads="1"/>
            </p:cNvSpPr>
            <p:nvPr userDrawn="1"/>
          </p:nvSpPr>
          <p:spPr bwMode="gray">
            <a:xfrm>
              <a:off x="6027738" y="4837113"/>
              <a:ext cx="142875" cy="1460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377"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1" name="Freeform 42">
              <a:extLst>
                <a:ext uri="{FF2B5EF4-FFF2-40B4-BE49-F238E27FC236}">
                  <a16:creationId xmlns:a16="http://schemas.microsoft.com/office/drawing/2014/main" id="{E19CD1BB-BAEF-4D84-8870-955840A2D735}"/>
                </a:ext>
              </a:extLst>
            </p:cNvPr>
            <p:cNvSpPr>
              <a:spLocks/>
            </p:cNvSpPr>
            <p:nvPr userDrawn="1"/>
          </p:nvSpPr>
          <p:spPr bwMode="gray">
            <a:xfrm>
              <a:off x="5783263" y="1841501"/>
              <a:ext cx="631825" cy="36513"/>
            </a:xfrm>
            <a:custGeom>
              <a:avLst/>
              <a:gdLst>
                <a:gd name="T0" fmla="*/ 185 w 191"/>
                <a:gd name="T1" fmla="*/ 11 h 11"/>
                <a:gd name="T2" fmla="*/ 6 w 191"/>
                <a:gd name="T3" fmla="*/ 11 h 11"/>
                <a:gd name="T4" fmla="*/ 0 w 191"/>
                <a:gd name="T5" fmla="*/ 6 h 11"/>
                <a:gd name="T6" fmla="*/ 6 w 191"/>
                <a:gd name="T7" fmla="*/ 0 h 11"/>
                <a:gd name="T8" fmla="*/ 185 w 191"/>
                <a:gd name="T9" fmla="*/ 0 h 11"/>
                <a:gd name="T10" fmla="*/ 191 w 191"/>
                <a:gd name="T11" fmla="*/ 6 h 11"/>
                <a:gd name="T12" fmla="*/ 185 w 191"/>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91" h="11">
                  <a:moveTo>
                    <a:pt x="185" y="11"/>
                  </a:moveTo>
                  <a:cubicBezTo>
                    <a:pt x="6" y="11"/>
                    <a:pt x="6" y="11"/>
                    <a:pt x="6" y="11"/>
                  </a:cubicBezTo>
                  <a:cubicBezTo>
                    <a:pt x="2" y="11"/>
                    <a:pt x="0" y="9"/>
                    <a:pt x="0" y="6"/>
                  </a:cubicBezTo>
                  <a:cubicBezTo>
                    <a:pt x="0" y="2"/>
                    <a:pt x="2" y="0"/>
                    <a:pt x="6" y="0"/>
                  </a:cubicBezTo>
                  <a:cubicBezTo>
                    <a:pt x="185" y="0"/>
                    <a:pt x="185" y="0"/>
                    <a:pt x="185" y="0"/>
                  </a:cubicBezTo>
                  <a:cubicBezTo>
                    <a:pt x="189" y="0"/>
                    <a:pt x="191" y="2"/>
                    <a:pt x="191" y="6"/>
                  </a:cubicBezTo>
                  <a:cubicBezTo>
                    <a:pt x="191" y="9"/>
                    <a:pt x="189" y="11"/>
                    <a:pt x="185" y="11"/>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377"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2" name="Rectangle 43">
              <a:extLst>
                <a:ext uri="{FF2B5EF4-FFF2-40B4-BE49-F238E27FC236}">
                  <a16:creationId xmlns:a16="http://schemas.microsoft.com/office/drawing/2014/main" id="{AB3A5491-F398-47CB-BBBC-35E96F4E414D}"/>
                </a:ext>
              </a:extLst>
            </p:cNvPr>
            <p:cNvSpPr>
              <a:spLocks noChangeArrowheads="1"/>
            </p:cNvSpPr>
            <p:nvPr userDrawn="1"/>
          </p:nvSpPr>
          <p:spPr bwMode="gray">
            <a:xfrm>
              <a:off x="5429250" y="2722563"/>
              <a:ext cx="1339850" cy="6286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00"/>
            </a:p>
          </p:txBody>
        </p:sp>
      </p:grpSp>
      <p:sp>
        <p:nvSpPr>
          <p:cNvPr id="149" name="Oval 148">
            <a:extLst>
              <a:ext uri="{FF2B5EF4-FFF2-40B4-BE49-F238E27FC236}">
                <a16:creationId xmlns:a16="http://schemas.microsoft.com/office/drawing/2014/main" id="{88B05F2C-2F66-43AA-A9E2-803B1F843606}"/>
              </a:ext>
            </a:extLst>
          </p:cNvPr>
          <p:cNvSpPr/>
          <p:nvPr userDrawn="1"/>
        </p:nvSpPr>
        <p:spPr bwMode="gray">
          <a:xfrm>
            <a:off x="7892022" y="1790701"/>
            <a:ext cx="1602879" cy="1602879"/>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091" fontAlgn="base">
              <a:lnSpc>
                <a:spcPct val="100000"/>
              </a:lnSpc>
              <a:spcBef>
                <a:spcPct val="0"/>
              </a:spcBef>
              <a:spcAft>
                <a:spcPct val="0"/>
              </a:spcAft>
              <a:buClrTx/>
              <a:buSzTx/>
              <a:buFontTx/>
              <a:buNone/>
              <a:tabLst/>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148" name="Group 147">
            <a:extLst>
              <a:ext uri="{FF2B5EF4-FFF2-40B4-BE49-F238E27FC236}">
                <a16:creationId xmlns:a16="http://schemas.microsoft.com/office/drawing/2014/main" id="{E88D9ECD-A4C6-4CFD-BE83-83D944C0F97B}"/>
              </a:ext>
            </a:extLst>
          </p:cNvPr>
          <p:cNvGrpSpPr/>
          <p:nvPr userDrawn="1"/>
        </p:nvGrpSpPr>
        <p:grpSpPr bwMode="gray">
          <a:xfrm>
            <a:off x="8118307" y="2286841"/>
            <a:ext cx="1150309" cy="610595"/>
            <a:chOff x="6151563" y="1584325"/>
            <a:chExt cx="4276725" cy="2270126"/>
          </a:xfrm>
        </p:grpSpPr>
        <p:sp>
          <p:nvSpPr>
            <p:cNvPr id="129" name="Rectangle 47">
              <a:extLst>
                <a:ext uri="{FF2B5EF4-FFF2-40B4-BE49-F238E27FC236}">
                  <a16:creationId xmlns:a16="http://schemas.microsoft.com/office/drawing/2014/main" id="{26C055B8-93FF-46DA-B415-D8D54497176C}"/>
                </a:ext>
              </a:extLst>
            </p:cNvPr>
            <p:cNvSpPr>
              <a:spLocks noChangeArrowheads="1"/>
            </p:cNvSpPr>
            <p:nvPr userDrawn="1"/>
          </p:nvSpPr>
          <p:spPr bwMode="gray">
            <a:xfrm>
              <a:off x="6630988" y="1584325"/>
              <a:ext cx="3317875" cy="208438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377"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30" name="Rectangle 48">
              <a:extLst>
                <a:ext uri="{FF2B5EF4-FFF2-40B4-BE49-F238E27FC236}">
                  <a16:creationId xmlns:a16="http://schemas.microsoft.com/office/drawing/2014/main" id="{CFE4BDC0-DE0F-4728-875B-177D4395AAE0}"/>
                </a:ext>
              </a:extLst>
            </p:cNvPr>
            <p:cNvSpPr>
              <a:spLocks noChangeArrowheads="1"/>
            </p:cNvSpPr>
            <p:nvPr userDrawn="1"/>
          </p:nvSpPr>
          <p:spPr bwMode="gray">
            <a:xfrm>
              <a:off x="6848476" y="1785938"/>
              <a:ext cx="2879725" cy="17637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31" name="Freeform 49">
              <a:extLst>
                <a:ext uri="{FF2B5EF4-FFF2-40B4-BE49-F238E27FC236}">
                  <a16:creationId xmlns:a16="http://schemas.microsoft.com/office/drawing/2014/main" id="{DF9925D4-DE10-40F0-8BA3-16B00AE6C44D}"/>
                </a:ext>
              </a:extLst>
            </p:cNvPr>
            <p:cNvSpPr>
              <a:spLocks/>
            </p:cNvSpPr>
            <p:nvPr userDrawn="1"/>
          </p:nvSpPr>
          <p:spPr bwMode="gray">
            <a:xfrm>
              <a:off x="6151563" y="3668713"/>
              <a:ext cx="4276725" cy="185738"/>
            </a:xfrm>
            <a:custGeom>
              <a:avLst/>
              <a:gdLst>
                <a:gd name="T0" fmla="*/ 1265 w 1295"/>
                <a:gd name="T1" fmla="*/ 56 h 56"/>
                <a:gd name="T2" fmla="*/ 29 w 1295"/>
                <a:gd name="T3" fmla="*/ 56 h 56"/>
                <a:gd name="T4" fmla="*/ 0 w 1295"/>
                <a:gd name="T5" fmla="*/ 26 h 56"/>
                <a:gd name="T6" fmla="*/ 0 w 1295"/>
                <a:gd name="T7" fmla="*/ 0 h 56"/>
                <a:gd name="T8" fmla="*/ 1295 w 1295"/>
                <a:gd name="T9" fmla="*/ 0 h 56"/>
                <a:gd name="T10" fmla="*/ 1295 w 1295"/>
                <a:gd name="T11" fmla="*/ 26 h 56"/>
                <a:gd name="T12" fmla="*/ 1265 w 1295"/>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1295" h="56">
                  <a:moveTo>
                    <a:pt x="1265" y="56"/>
                  </a:moveTo>
                  <a:cubicBezTo>
                    <a:pt x="29" y="56"/>
                    <a:pt x="29" y="56"/>
                    <a:pt x="29" y="56"/>
                  </a:cubicBezTo>
                  <a:cubicBezTo>
                    <a:pt x="13" y="56"/>
                    <a:pt x="0" y="43"/>
                    <a:pt x="0" y="26"/>
                  </a:cubicBezTo>
                  <a:cubicBezTo>
                    <a:pt x="0" y="0"/>
                    <a:pt x="0" y="0"/>
                    <a:pt x="0" y="0"/>
                  </a:cubicBezTo>
                  <a:cubicBezTo>
                    <a:pt x="1295" y="0"/>
                    <a:pt x="1295" y="0"/>
                    <a:pt x="1295" y="0"/>
                  </a:cubicBezTo>
                  <a:cubicBezTo>
                    <a:pt x="1295" y="26"/>
                    <a:pt x="1295" y="26"/>
                    <a:pt x="1295" y="26"/>
                  </a:cubicBezTo>
                  <a:cubicBezTo>
                    <a:pt x="1295" y="43"/>
                    <a:pt x="1282" y="56"/>
                    <a:pt x="1265" y="5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round/>
                  <a:headEnd/>
                  <a:tailEnd/>
                </a14:hiddenLine>
              </a:ext>
            </a:extLst>
          </p:spPr>
          <p:txBody>
            <a:bodyPr/>
            <a:lstStyle/>
            <a:p>
              <a:pPr lvl="0"/>
              <a:endParaRPr lang="en-US" sz="1800"/>
            </a:p>
          </p:txBody>
        </p:sp>
        <p:sp>
          <p:nvSpPr>
            <p:cNvPr id="132" name="Rectangle 50">
              <a:extLst>
                <a:ext uri="{FF2B5EF4-FFF2-40B4-BE49-F238E27FC236}">
                  <a16:creationId xmlns:a16="http://schemas.microsoft.com/office/drawing/2014/main" id="{E95E9909-20A7-4A13-8FBC-BB76A4AAD529}"/>
                </a:ext>
              </a:extLst>
            </p:cNvPr>
            <p:cNvSpPr>
              <a:spLocks noChangeArrowheads="1"/>
            </p:cNvSpPr>
            <p:nvPr userDrawn="1"/>
          </p:nvSpPr>
          <p:spPr bwMode="gray">
            <a:xfrm>
              <a:off x="7353301" y="2098675"/>
              <a:ext cx="865188" cy="3302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00"/>
            </a:p>
          </p:txBody>
        </p:sp>
        <p:sp>
          <p:nvSpPr>
            <p:cNvPr id="133" name="Rectangle 51">
              <a:extLst>
                <a:ext uri="{FF2B5EF4-FFF2-40B4-BE49-F238E27FC236}">
                  <a16:creationId xmlns:a16="http://schemas.microsoft.com/office/drawing/2014/main" id="{2FD4C439-4658-45FA-AB12-5252FC20915B}"/>
                </a:ext>
              </a:extLst>
            </p:cNvPr>
            <p:cNvSpPr>
              <a:spLocks noChangeArrowheads="1"/>
            </p:cNvSpPr>
            <p:nvPr userDrawn="1"/>
          </p:nvSpPr>
          <p:spPr bwMode="gray">
            <a:xfrm>
              <a:off x="7086601" y="2098675"/>
              <a:ext cx="266700" cy="330200"/>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00"/>
            </a:p>
          </p:txBody>
        </p:sp>
        <p:sp>
          <p:nvSpPr>
            <p:cNvPr id="134" name="Rectangle 52">
              <a:extLst>
                <a:ext uri="{FF2B5EF4-FFF2-40B4-BE49-F238E27FC236}">
                  <a16:creationId xmlns:a16="http://schemas.microsoft.com/office/drawing/2014/main" id="{D9CFF0E1-0AE6-43B7-BC45-CB587EB544AE}"/>
                </a:ext>
              </a:extLst>
            </p:cNvPr>
            <p:cNvSpPr>
              <a:spLocks noChangeArrowheads="1"/>
            </p:cNvSpPr>
            <p:nvPr userDrawn="1"/>
          </p:nvSpPr>
          <p:spPr bwMode="gray">
            <a:xfrm>
              <a:off x="7086601" y="2559050"/>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00"/>
            </a:p>
          </p:txBody>
        </p:sp>
        <p:sp>
          <p:nvSpPr>
            <p:cNvPr id="135" name="Rectangle 53">
              <a:extLst>
                <a:ext uri="{FF2B5EF4-FFF2-40B4-BE49-F238E27FC236}">
                  <a16:creationId xmlns:a16="http://schemas.microsoft.com/office/drawing/2014/main" id="{E57A2468-B3CA-4D73-B693-76A85B0F761F}"/>
                </a:ext>
              </a:extLst>
            </p:cNvPr>
            <p:cNvSpPr>
              <a:spLocks noChangeArrowheads="1"/>
            </p:cNvSpPr>
            <p:nvPr userDrawn="1"/>
          </p:nvSpPr>
          <p:spPr bwMode="gray">
            <a:xfrm>
              <a:off x="7086601" y="2744788"/>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00"/>
            </a:p>
          </p:txBody>
        </p:sp>
        <p:sp>
          <p:nvSpPr>
            <p:cNvPr id="136" name="Rectangle 54">
              <a:extLst>
                <a:ext uri="{FF2B5EF4-FFF2-40B4-BE49-F238E27FC236}">
                  <a16:creationId xmlns:a16="http://schemas.microsoft.com/office/drawing/2014/main" id="{590B34AA-176F-4A9B-8492-C9062CEEB0A2}"/>
                </a:ext>
              </a:extLst>
            </p:cNvPr>
            <p:cNvSpPr>
              <a:spLocks noChangeArrowheads="1"/>
            </p:cNvSpPr>
            <p:nvPr userDrawn="1"/>
          </p:nvSpPr>
          <p:spPr bwMode="gray">
            <a:xfrm>
              <a:off x="7086601" y="2925763"/>
              <a:ext cx="1131888" cy="1063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00"/>
            </a:p>
          </p:txBody>
        </p:sp>
        <p:sp>
          <p:nvSpPr>
            <p:cNvPr id="137" name="Rectangle 55">
              <a:extLst>
                <a:ext uri="{FF2B5EF4-FFF2-40B4-BE49-F238E27FC236}">
                  <a16:creationId xmlns:a16="http://schemas.microsoft.com/office/drawing/2014/main" id="{B478D54E-B6DE-4ACF-B271-59436F9D78D0}"/>
                </a:ext>
              </a:extLst>
            </p:cNvPr>
            <p:cNvSpPr>
              <a:spLocks noChangeArrowheads="1"/>
            </p:cNvSpPr>
            <p:nvPr userDrawn="1"/>
          </p:nvSpPr>
          <p:spPr bwMode="gray">
            <a:xfrm>
              <a:off x="7086601" y="3111500"/>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00"/>
            </a:p>
          </p:txBody>
        </p:sp>
        <p:sp>
          <p:nvSpPr>
            <p:cNvPr id="138" name="Rectangle 56">
              <a:extLst>
                <a:ext uri="{FF2B5EF4-FFF2-40B4-BE49-F238E27FC236}">
                  <a16:creationId xmlns:a16="http://schemas.microsoft.com/office/drawing/2014/main" id="{10E94144-47B6-4CC4-8ACA-8555C206329A}"/>
                </a:ext>
              </a:extLst>
            </p:cNvPr>
            <p:cNvSpPr>
              <a:spLocks noChangeArrowheads="1"/>
            </p:cNvSpPr>
            <p:nvPr userDrawn="1"/>
          </p:nvSpPr>
          <p:spPr bwMode="gray">
            <a:xfrm>
              <a:off x="7086601" y="3297238"/>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00"/>
            </a:p>
          </p:txBody>
        </p:sp>
        <p:sp>
          <p:nvSpPr>
            <p:cNvPr id="139" name="Rectangle 57">
              <a:extLst>
                <a:ext uri="{FF2B5EF4-FFF2-40B4-BE49-F238E27FC236}">
                  <a16:creationId xmlns:a16="http://schemas.microsoft.com/office/drawing/2014/main" id="{884B7082-B3DA-41C6-888E-340C61D061D8}"/>
                </a:ext>
              </a:extLst>
            </p:cNvPr>
            <p:cNvSpPr>
              <a:spLocks noChangeArrowheads="1"/>
            </p:cNvSpPr>
            <p:nvPr userDrawn="1"/>
          </p:nvSpPr>
          <p:spPr bwMode="gray">
            <a:xfrm>
              <a:off x="8337551"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377"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0" name="Rectangle 58">
              <a:extLst>
                <a:ext uri="{FF2B5EF4-FFF2-40B4-BE49-F238E27FC236}">
                  <a16:creationId xmlns:a16="http://schemas.microsoft.com/office/drawing/2014/main" id="{EAB98FDB-F070-4FD8-8674-449941060C9E}"/>
                </a:ext>
              </a:extLst>
            </p:cNvPr>
            <p:cNvSpPr>
              <a:spLocks noChangeArrowheads="1"/>
            </p:cNvSpPr>
            <p:nvPr userDrawn="1"/>
          </p:nvSpPr>
          <p:spPr bwMode="gray">
            <a:xfrm>
              <a:off x="8764588" y="2098675"/>
              <a:ext cx="312738"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377"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1" name="Rectangle 59">
              <a:extLst>
                <a:ext uri="{FF2B5EF4-FFF2-40B4-BE49-F238E27FC236}">
                  <a16:creationId xmlns:a16="http://schemas.microsoft.com/office/drawing/2014/main" id="{B045539F-5CE5-47A9-A17E-1643D4CD9B2A}"/>
                </a:ext>
              </a:extLst>
            </p:cNvPr>
            <p:cNvSpPr>
              <a:spLocks noChangeArrowheads="1"/>
            </p:cNvSpPr>
            <p:nvPr userDrawn="1"/>
          </p:nvSpPr>
          <p:spPr bwMode="gray">
            <a:xfrm>
              <a:off x="9193213"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377"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2" name="Rectangle 60">
              <a:extLst>
                <a:ext uri="{FF2B5EF4-FFF2-40B4-BE49-F238E27FC236}">
                  <a16:creationId xmlns:a16="http://schemas.microsoft.com/office/drawing/2014/main" id="{C0C7BB4D-3B48-4D4F-B494-4C1EE0FD7C1C}"/>
                </a:ext>
              </a:extLst>
            </p:cNvPr>
            <p:cNvSpPr>
              <a:spLocks noChangeArrowheads="1"/>
            </p:cNvSpPr>
            <p:nvPr userDrawn="1"/>
          </p:nvSpPr>
          <p:spPr bwMode="gray">
            <a:xfrm>
              <a:off x="8337551"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377"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3" name="Rectangle 61">
              <a:extLst>
                <a:ext uri="{FF2B5EF4-FFF2-40B4-BE49-F238E27FC236}">
                  <a16:creationId xmlns:a16="http://schemas.microsoft.com/office/drawing/2014/main" id="{0BFA0E04-B61F-491E-8CEE-282132478766}"/>
                </a:ext>
              </a:extLst>
            </p:cNvPr>
            <p:cNvSpPr>
              <a:spLocks noChangeArrowheads="1"/>
            </p:cNvSpPr>
            <p:nvPr userDrawn="1"/>
          </p:nvSpPr>
          <p:spPr bwMode="gray">
            <a:xfrm>
              <a:off x="8764588" y="2581275"/>
              <a:ext cx="312738"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377"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4" name="Rectangle 62">
              <a:extLst>
                <a:ext uri="{FF2B5EF4-FFF2-40B4-BE49-F238E27FC236}">
                  <a16:creationId xmlns:a16="http://schemas.microsoft.com/office/drawing/2014/main" id="{AFB42A0A-BD91-43E7-988D-573EEC534564}"/>
                </a:ext>
              </a:extLst>
            </p:cNvPr>
            <p:cNvSpPr>
              <a:spLocks noChangeArrowheads="1"/>
            </p:cNvSpPr>
            <p:nvPr userDrawn="1"/>
          </p:nvSpPr>
          <p:spPr bwMode="gray">
            <a:xfrm>
              <a:off x="9193213"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377"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5" name="Rectangle 63">
              <a:extLst>
                <a:ext uri="{FF2B5EF4-FFF2-40B4-BE49-F238E27FC236}">
                  <a16:creationId xmlns:a16="http://schemas.microsoft.com/office/drawing/2014/main" id="{BA15039E-DBE6-4F6E-80B1-70B510D54B0F}"/>
                </a:ext>
              </a:extLst>
            </p:cNvPr>
            <p:cNvSpPr>
              <a:spLocks noChangeArrowheads="1"/>
            </p:cNvSpPr>
            <p:nvPr userDrawn="1"/>
          </p:nvSpPr>
          <p:spPr bwMode="gray">
            <a:xfrm>
              <a:off x="8337551"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377"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6" name="Rectangle 64">
              <a:extLst>
                <a:ext uri="{FF2B5EF4-FFF2-40B4-BE49-F238E27FC236}">
                  <a16:creationId xmlns:a16="http://schemas.microsoft.com/office/drawing/2014/main" id="{265A4B65-72CE-4B68-9D58-5199411F4C96}"/>
                </a:ext>
              </a:extLst>
            </p:cNvPr>
            <p:cNvSpPr>
              <a:spLocks noChangeArrowheads="1"/>
            </p:cNvSpPr>
            <p:nvPr userDrawn="1"/>
          </p:nvSpPr>
          <p:spPr bwMode="gray">
            <a:xfrm>
              <a:off x="8764588" y="3062288"/>
              <a:ext cx="312738"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377"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7" name="Rectangle 65">
              <a:extLst>
                <a:ext uri="{FF2B5EF4-FFF2-40B4-BE49-F238E27FC236}">
                  <a16:creationId xmlns:a16="http://schemas.microsoft.com/office/drawing/2014/main" id="{9602881A-C071-4CA3-9947-55E1E8A8C5B1}"/>
                </a:ext>
              </a:extLst>
            </p:cNvPr>
            <p:cNvSpPr>
              <a:spLocks noChangeArrowheads="1"/>
            </p:cNvSpPr>
            <p:nvPr userDrawn="1"/>
          </p:nvSpPr>
          <p:spPr bwMode="gray">
            <a:xfrm>
              <a:off x="9193213"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377"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grpSp>
      <p:sp>
        <p:nvSpPr>
          <p:cNvPr id="205" name="Multiplication Sign 204">
            <a:extLst>
              <a:ext uri="{FF2B5EF4-FFF2-40B4-BE49-F238E27FC236}">
                <a16:creationId xmlns:a16="http://schemas.microsoft.com/office/drawing/2014/main" id="{464A0F58-5D65-499E-8280-34A9DFF27F4A}"/>
              </a:ext>
            </a:extLst>
          </p:cNvPr>
          <p:cNvSpPr/>
          <p:nvPr userDrawn="1"/>
        </p:nvSpPr>
        <p:spPr bwMode="ltGray">
          <a:xfrm>
            <a:off x="3643244" y="2831054"/>
            <a:ext cx="715235" cy="715231"/>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11" name="Multiplication Sign 210">
            <a:extLst>
              <a:ext uri="{FF2B5EF4-FFF2-40B4-BE49-F238E27FC236}">
                <a16:creationId xmlns:a16="http://schemas.microsoft.com/office/drawing/2014/main" id="{69338860-60E4-44A3-B6C1-0BC1315BA942}"/>
              </a:ext>
            </a:extLst>
          </p:cNvPr>
          <p:cNvSpPr/>
          <p:nvPr userDrawn="1"/>
        </p:nvSpPr>
        <p:spPr bwMode="ltGray">
          <a:xfrm>
            <a:off x="6271892" y="2831054"/>
            <a:ext cx="715235" cy="715231"/>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14" name="Multiplication Sign 213">
            <a:extLst>
              <a:ext uri="{FF2B5EF4-FFF2-40B4-BE49-F238E27FC236}">
                <a16:creationId xmlns:a16="http://schemas.microsoft.com/office/drawing/2014/main" id="{DFD379AB-2220-4E7F-85FE-EBBE910DB5C2}"/>
              </a:ext>
            </a:extLst>
          </p:cNvPr>
          <p:cNvSpPr/>
          <p:nvPr userDrawn="1"/>
        </p:nvSpPr>
        <p:spPr bwMode="ltGray">
          <a:xfrm>
            <a:off x="8826629" y="2831054"/>
            <a:ext cx="715235" cy="715231"/>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4" name="Group 3">
            <a:extLst>
              <a:ext uri="{FF2B5EF4-FFF2-40B4-BE49-F238E27FC236}">
                <a16:creationId xmlns:a16="http://schemas.microsoft.com/office/drawing/2014/main" id="{8971C9C6-D4A9-4DFA-9E2D-9E501DB092DC}"/>
              </a:ext>
            </a:extLst>
          </p:cNvPr>
          <p:cNvGrpSpPr/>
          <p:nvPr userDrawn="1"/>
        </p:nvGrpSpPr>
        <p:grpSpPr bwMode="gray">
          <a:xfrm>
            <a:off x="3132279" y="2298247"/>
            <a:ext cx="718204" cy="544549"/>
            <a:chOff x="3132278" y="2298246"/>
            <a:chExt cx="718204" cy="544549"/>
          </a:xfrm>
        </p:grpSpPr>
        <p:sp>
          <p:nvSpPr>
            <p:cNvPr id="79" name="Freeform: Shape 78">
              <a:extLst>
                <a:ext uri="{FF2B5EF4-FFF2-40B4-BE49-F238E27FC236}">
                  <a16:creationId xmlns:a16="http://schemas.microsoft.com/office/drawing/2014/main" id="{19123BC5-D4FA-46FE-A2AC-4D6533EA9AB2}"/>
                </a:ext>
              </a:extLst>
            </p:cNvPr>
            <p:cNvSpPr/>
            <p:nvPr/>
          </p:nvSpPr>
          <p:spPr bwMode="gray">
            <a:xfrm>
              <a:off x="3194451" y="2298246"/>
              <a:ext cx="107195" cy="171511"/>
            </a:xfrm>
            <a:custGeom>
              <a:avLst/>
              <a:gdLst/>
              <a:ahLst/>
              <a:cxnLst/>
              <a:rect l="0" t="0" r="0" b="0"/>
              <a:pathLst>
                <a:path w="95250" h="152400">
                  <a:moveTo>
                    <a:pt x="81439" y="147161"/>
                  </a:moveTo>
                  <a:lnTo>
                    <a:pt x="20479" y="147161"/>
                  </a:lnTo>
                  <a:cubicBezTo>
                    <a:pt x="13811" y="147161"/>
                    <a:pt x="7144" y="141446"/>
                    <a:pt x="7144" y="133826"/>
                  </a:cubicBezTo>
                  <a:lnTo>
                    <a:pt x="7144" y="19526"/>
                  </a:lnTo>
                  <a:cubicBezTo>
                    <a:pt x="7144" y="12859"/>
                    <a:pt x="12859" y="7144"/>
                    <a:pt x="20479" y="7144"/>
                  </a:cubicBezTo>
                  <a:lnTo>
                    <a:pt x="81439" y="7144"/>
                  </a:lnTo>
                  <a:cubicBezTo>
                    <a:pt x="88106" y="7144"/>
                    <a:pt x="94774" y="12859"/>
                    <a:pt x="94774" y="20479"/>
                  </a:cubicBezTo>
                  <a:lnTo>
                    <a:pt x="94774" y="134779"/>
                  </a:lnTo>
                  <a:cubicBezTo>
                    <a:pt x="94774" y="141446"/>
                    <a:pt x="88106" y="147161"/>
                    <a:pt x="81439" y="1471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37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0" name="Freeform: Shape 79">
              <a:extLst>
                <a:ext uri="{FF2B5EF4-FFF2-40B4-BE49-F238E27FC236}">
                  <a16:creationId xmlns:a16="http://schemas.microsoft.com/office/drawing/2014/main" id="{5711D87E-2859-4301-A153-9C62DB528E0B}"/>
                </a:ext>
              </a:extLst>
            </p:cNvPr>
            <p:cNvSpPr/>
            <p:nvPr/>
          </p:nvSpPr>
          <p:spPr bwMode="gray">
            <a:xfrm>
              <a:off x="3293070" y="2417233"/>
              <a:ext cx="557412" cy="407339"/>
            </a:xfrm>
            <a:custGeom>
              <a:avLst/>
              <a:gdLst/>
              <a:ahLst/>
              <a:cxnLst/>
              <a:rect l="0" t="0" r="0" b="0"/>
              <a:pathLst>
                <a:path w="495300" h="361950">
                  <a:moveTo>
                    <a:pt x="488156" y="31909"/>
                  </a:moveTo>
                  <a:lnTo>
                    <a:pt x="439579" y="7144"/>
                  </a:lnTo>
                  <a:lnTo>
                    <a:pt x="7144" y="7144"/>
                  </a:lnTo>
                  <a:lnTo>
                    <a:pt x="7144" y="356711"/>
                  </a:lnTo>
                  <a:lnTo>
                    <a:pt x="433864" y="356711"/>
                  </a:lnTo>
                  <a:lnTo>
                    <a:pt x="488156" y="32813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37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1" name="Freeform: Shape 80">
              <a:extLst>
                <a:ext uri="{FF2B5EF4-FFF2-40B4-BE49-F238E27FC236}">
                  <a16:creationId xmlns:a16="http://schemas.microsoft.com/office/drawing/2014/main" id="{A4F64010-C37F-4B0B-8C4B-E5CD5398E636}"/>
                </a:ext>
              </a:extLst>
            </p:cNvPr>
            <p:cNvSpPr/>
            <p:nvPr/>
          </p:nvSpPr>
          <p:spPr bwMode="gray">
            <a:xfrm>
              <a:off x="3293070" y="2392577"/>
              <a:ext cx="557412" cy="64317"/>
            </a:xfrm>
            <a:custGeom>
              <a:avLst/>
              <a:gdLst/>
              <a:ahLst/>
              <a:cxnLst/>
              <a:rect l="0" t="0" r="0" b="0"/>
              <a:pathLst>
                <a:path w="495300" h="57150">
                  <a:moveTo>
                    <a:pt x="488156" y="53816"/>
                  </a:moveTo>
                  <a:lnTo>
                    <a:pt x="488156" y="49054"/>
                  </a:lnTo>
                  <a:cubicBezTo>
                    <a:pt x="488156" y="26194"/>
                    <a:pt x="469106" y="7144"/>
                    <a:pt x="446246" y="7144"/>
                  </a:cubicBezTo>
                  <a:lnTo>
                    <a:pt x="7144" y="7144"/>
                  </a:lnTo>
                  <a:lnTo>
                    <a:pt x="7144" y="53816"/>
                  </a:lnTo>
                  <a:lnTo>
                    <a:pt x="488156" y="5381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37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2" name="Freeform: Shape 81">
              <a:extLst>
                <a:ext uri="{FF2B5EF4-FFF2-40B4-BE49-F238E27FC236}">
                  <a16:creationId xmlns:a16="http://schemas.microsoft.com/office/drawing/2014/main" id="{DF5111A6-FF13-4B86-9A02-4968F86EFDFC}"/>
                </a:ext>
              </a:extLst>
            </p:cNvPr>
            <p:cNvSpPr/>
            <p:nvPr/>
          </p:nvSpPr>
          <p:spPr bwMode="gray">
            <a:xfrm>
              <a:off x="3293070" y="2778478"/>
              <a:ext cx="557412" cy="64317"/>
            </a:xfrm>
            <a:custGeom>
              <a:avLst/>
              <a:gdLst/>
              <a:ahLst/>
              <a:cxnLst/>
              <a:rect l="0" t="0" r="0" b="0"/>
              <a:pathLst>
                <a:path w="495300" h="57150">
                  <a:moveTo>
                    <a:pt x="7144" y="7144"/>
                  </a:moveTo>
                  <a:lnTo>
                    <a:pt x="7144" y="57626"/>
                  </a:lnTo>
                  <a:lnTo>
                    <a:pt x="446246" y="57626"/>
                  </a:lnTo>
                  <a:cubicBezTo>
                    <a:pt x="469106" y="57626"/>
                    <a:pt x="488156" y="38576"/>
                    <a:pt x="488156" y="15716"/>
                  </a:cubicBezTo>
                  <a:lnTo>
                    <a:pt x="488156"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37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3" name="Freeform: Shape 82">
              <a:extLst>
                <a:ext uri="{FF2B5EF4-FFF2-40B4-BE49-F238E27FC236}">
                  <a16:creationId xmlns:a16="http://schemas.microsoft.com/office/drawing/2014/main" id="{D46C1B4E-7932-4411-ADEE-738D4EB9AB4F}"/>
                </a:ext>
              </a:extLst>
            </p:cNvPr>
            <p:cNvSpPr/>
            <p:nvPr/>
          </p:nvSpPr>
          <p:spPr bwMode="gray">
            <a:xfrm>
              <a:off x="3132278" y="2346484"/>
              <a:ext cx="235828" cy="482376"/>
            </a:xfrm>
            <a:custGeom>
              <a:avLst/>
              <a:gdLst/>
              <a:ahLst/>
              <a:cxnLst/>
              <a:rect l="0" t="0" r="0" b="0"/>
              <a:pathLst>
                <a:path w="209550" h="428625">
                  <a:moveTo>
                    <a:pt x="205264" y="391001"/>
                  </a:moveTo>
                  <a:lnTo>
                    <a:pt x="109061" y="428149"/>
                  </a:lnTo>
                  <a:lnTo>
                    <a:pt x="7144" y="391001"/>
                  </a:lnTo>
                  <a:lnTo>
                    <a:pt x="7144" y="48101"/>
                  </a:lnTo>
                  <a:lnTo>
                    <a:pt x="106204" y="7144"/>
                  </a:lnTo>
                  <a:lnTo>
                    <a:pt x="205264" y="48101"/>
                  </a:ln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37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4" name="Freeform: Shape 83">
              <a:extLst>
                <a:ext uri="{FF2B5EF4-FFF2-40B4-BE49-F238E27FC236}">
                  <a16:creationId xmlns:a16="http://schemas.microsoft.com/office/drawing/2014/main" id="{403E67C2-61A7-4327-B9AE-EB39024D08C9}"/>
                </a:ext>
              </a:extLst>
            </p:cNvPr>
            <p:cNvSpPr/>
            <p:nvPr/>
          </p:nvSpPr>
          <p:spPr bwMode="gray">
            <a:xfrm>
              <a:off x="3132278" y="2327189"/>
              <a:ext cx="235828" cy="75036"/>
            </a:xfrm>
            <a:custGeom>
              <a:avLst/>
              <a:gdLst/>
              <a:ahLst/>
              <a:cxnLst/>
              <a:rect l="0" t="0" r="0" b="0"/>
              <a:pathLst>
                <a:path w="209550" h="66675">
                  <a:moveTo>
                    <a:pt x="205264" y="65246"/>
                  </a:moveTo>
                  <a:lnTo>
                    <a:pt x="205264" y="44291"/>
                  </a:lnTo>
                  <a:cubicBezTo>
                    <a:pt x="205264" y="23336"/>
                    <a:pt x="188119" y="7144"/>
                    <a:pt x="168116" y="7144"/>
                  </a:cubicBezTo>
                  <a:lnTo>
                    <a:pt x="44291" y="7144"/>
                  </a:lnTo>
                  <a:cubicBezTo>
                    <a:pt x="24289" y="7144"/>
                    <a:pt x="7144" y="24289"/>
                    <a:pt x="7144" y="44291"/>
                  </a:cubicBezTo>
                  <a:lnTo>
                    <a:pt x="7144" y="65246"/>
                  </a:lnTo>
                  <a:lnTo>
                    <a:pt x="205264" y="6524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37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5" name="Freeform: Shape 84">
              <a:extLst>
                <a:ext uri="{FF2B5EF4-FFF2-40B4-BE49-F238E27FC236}">
                  <a16:creationId xmlns:a16="http://schemas.microsoft.com/office/drawing/2014/main" id="{6D3A9CA2-5D0F-4251-A1DB-C27B4C28C03D}"/>
                </a:ext>
              </a:extLst>
            </p:cNvPr>
            <p:cNvSpPr/>
            <p:nvPr/>
          </p:nvSpPr>
          <p:spPr bwMode="gray">
            <a:xfrm>
              <a:off x="3132278" y="2778478"/>
              <a:ext cx="235828" cy="64317"/>
            </a:xfrm>
            <a:custGeom>
              <a:avLst/>
              <a:gdLst/>
              <a:ahLst/>
              <a:cxnLst/>
              <a:rect l="0" t="0" r="0" b="0"/>
              <a:pathLst>
                <a:path w="209550" h="57150">
                  <a:moveTo>
                    <a:pt x="7144" y="7144"/>
                  </a:moveTo>
                  <a:lnTo>
                    <a:pt x="7144" y="19526"/>
                  </a:lnTo>
                  <a:cubicBezTo>
                    <a:pt x="7144" y="40481"/>
                    <a:pt x="24289" y="56674"/>
                    <a:pt x="44291" y="56674"/>
                  </a:cubicBezTo>
                  <a:lnTo>
                    <a:pt x="167164" y="56674"/>
                  </a:lnTo>
                  <a:cubicBezTo>
                    <a:pt x="188119" y="56674"/>
                    <a:pt x="204311" y="39529"/>
                    <a:pt x="204311" y="19526"/>
                  </a:cubicBezTo>
                  <a:lnTo>
                    <a:pt x="204311"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37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6" name="Freeform: Shape 85">
              <a:extLst>
                <a:ext uri="{FF2B5EF4-FFF2-40B4-BE49-F238E27FC236}">
                  <a16:creationId xmlns:a16="http://schemas.microsoft.com/office/drawing/2014/main" id="{139DA858-1E17-41E2-A370-09FD78386FD7}"/>
                </a:ext>
              </a:extLst>
            </p:cNvPr>
            <p:cNvSpPr/>
            <p:nvPr/>
          </p:nvSpPr>
          <p:spPr bwMode="gray">
            <a:xfrm>
              <a:off x="3407769" y="2427952"/>
              <a:ext cx="375181" cy="375181"/>
            </a:xfrm>
            <a:custGeom>
              <a:avLst/>
              <a:gdLst/>
              <a:ahLst/>
              <a:cxnLst/>
              <a:rect l="0" t="0" r="0" b="0"/>
              <a:pathLst>
                <a:path w="333375" h="333375">
                  <a:moveTo>
                    <a:pt x="329089" y="168116"/>
                  </a:moveTo>
                  <a:cubicBezTo>
                    <a:pt x="329089" y="257019"/>
                    <a:pt x="257019" y="329089"/>
                    <a:pt x="168116" y="329089"/>
                  </a:cubicBezTo>
                  <a:cubicBezTo>
                    <a:pt x="79214" y="329089"/>
                    <a:pt x="7144" y="257019"/>
                    <a:pt x="7144" y="168116"/>
                  </a:cubicBezTo>
                  <a:cubicBezTo>
                    <a:pt x="7144" y="79214"/>
                    <a:pt x="79214" y="7144"/>
                    <a:pt x="168116" y="7144"/>
                  </a:cubicBezTo>
                  <a:cubicBezTo>
                    <a:pt x="257019" y="7144"/>
                    <a:pt x="329089" y="79214"/>
                    <a:pt x="329089" y="168116"/>
                  </a:cubicBez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37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7" name="Freeform: Shape 86">
              <a:extLst>
                <a:ext uri="{FF2B5EF4-FFF2-40B4-BE49-F238E27FC236}">
                  <a16:creationId xmlns:a16="http://schemas.microsoft.com/office/drawing/2014/main" id="{B982D7D2-16E2-4E71-A0C9-3E8F510C3D69}"/>
                </a:ext>
              </a:extLst>
            </p:cNvPr>
            <p:cNvSpPr/>
            <p:nvPr/>
          </p:nvSpPr>
          <p:spPr bwMode="gray">
            <a:xfrm>
              <a:off x="3436711" y="2456894"/>
              <a:ext cx="310864" cy="310864"/>
            </a:xfrm>
            <a:custGeom>
              <a:avLst/>
              <a:gdLst/>
              <a:ahLst/>
              <a:cxnLst/>
              <a:rect l="0" t="0" r="0" b="0"/>
              <a:pathLst>
                <a:path w="276225" h="276225">
                  <a:moveTo>
                    <a:pt x="277654" y="142399"/>
                  </a:moveTo>
                  <a:cubicBezTo>
                    <a:pt x="277654" y="217098"/>
                    <a:pt x="217098" y="277654"/>
                    <a:pt x="142399" y="277654"/>
                  </a:cubicBezTo>
                  <a:cubicBezTo>
                    <a:pt x="67699" y="277654"/>
                    <a:pt x="7144" y="217098"/>
                    <a:pt x="7144" y="142399"/>
                  </a:cubicBezTo>
                  <a:cubicBezTo>
                    <a:pt x="7144" y="67699"/>
                    <a:pt x="67699" y="7144"/>
                    <a:pt x="142399" y="7144"/>
                  </a:cubicBezTo>
                  <a:cubicBezTo>
                    <a:pt x="217098" y="7144"/>
                    <a:pt x="277654" y="67699"/>
                    <a:pt x="277654" y="142399"/>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37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8" name="Freeform: Shape 87">
              <a:extLst>
                <a:ext uri="{FF2B5EF4-FFF2-40B4-BE49-F238E27FC236}">
                  <a16:creationId xmlns:a16="http://schemas.microsoft.com/office/drawing/2014/main" id="{A6D67E79-9064-4B8F-BA3E-B5213A78A1AD}"/>
                </a:ext>
              </a:extLst>
            </p:cNvPr>
            <p:cNvSpPr/>
            <p:nvPr/>
          </p:nvSpPr>
          <p:spPr bwMode="gray">
            <a:xfrm>
              <a:off x="3588927" y="2609110"/>
              <a:ext cx="160792" cy="160792"/>
            </a:xfrm>
            <a:custGeom>
              <a:avLst/>
              <a:gdLst/>
              <a:ahLst/>
              <a:cxnLst/>
              <a:rect l="0" t="0" r="0" b="0"/>
              <a:pathLst>
                <a:path w="142875" h="142875">
                  <a:moveTo>
                    <a:pt x="7144" y="141446"/>
                  </a:moveTo>
                  <a:lnTo>
                    <a:pt x="7144" y="7144"/>
                  </a:lnTo>
                  <a:lnTo>
                    <a:pt x="142399" y="7144"/>
                  </a:lnTo>
                  <a:lnTo>
                    <a:pt x="142399" y="7144"/>
                  </a:lnTo>
                  <a:cubicBezTo>
                    <a:pt x="142399" y="81439"/>
                    <a:pt x="82391" y="141446"/>
                    <a:pt x="7144" y="141446"/>
                  </a:cubicBezTo>
                  <a:lnTo>
                    <a:pt x="7144" y="14144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37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9" name="Freeform: Shape 88">
              <a:extLst>
                <a:ext uri="{FF2B5EF4-FFF2-40B4-BE49-F238E27FC236}">
                  <a16:creationId xmlns:a16="http://schemas.microsoft.com/office/drawing/2014/main" id="{9881B2B0-E706-40DB-902E-6B6B6D6A4E6C}"/>
                </a:ext>
              </a:extLst>
            </p:cNvPr>
            <p:cNvSpPr/>
            <p:nvPr/>
          </p:nvSpPr>
          <p:spPr bwMode="gray">
            <a:xfrm>
              <a:off x="3497812" y="2517996"/>
              <a:ext cx="192950" cy="192950"/>
            </a:xfrm>
            <a:custGeom>
              <a:avLst/>
              <a:gdLst/>
              <a:ahLst/>
              <a:cxnLst/>
              <a:rect l="0" t="0" r="0" b="0"/>
              <a:pathLst>
                <a:path w="171450" h="171450">
                  <a:moveTo>
                    <a:pt x="169069" y="88106"/>
                  </a:moveTo>
                  <a:cubicBezTo>
                    <a:pt x="169069" y="132821"/>
                    <a:pt x="132821" y="169069"/>
                    <a:pt x="88106" y="169069"/>
                  </a:cubicBezTo>
                  <a:cubicBezTo>
                    <a:pt x="43392" y="169069"/>
                    <a:pt x="7144" y="132821"/>
                    <a:pt x="7144" y="88106"/>
                  </a:cubicBezTo>
                  <a:cubicBezTo>
                    <a:pt x="7144" y="43392"/>
                    <a:pt x="43392" y="7144"/>
                    <a:pt x="88106" y="7144"/>
                  </a:cubicBezTo>
                  <a:cubicBezTo>
                    <a:pt x="132821" y="7144"/>
                    <a:pt x="169069" y="43392"/>
                    <a:pt x="169069" y="8810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37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0" name="Freeform: Shape 89">
              <a:extLst>
                <a:ext uri="{FF2B5EF4-FFF2-40B4-BE49-F238E27FC236}">
                  <a16:creationId xmlns:a16="http://schemas.microsoft.com/office/drawing/2014/main" id="{A2AA46AB-18A0-4251-B4B2-A28EA46FABC6}"/>
                </a:ext>
              </a:extLst>
            </p:cNvPr>
            <p:cNvSpPr/>
            <p:nvPr/>
          </p:nvSpPr>
          <p:spPr bwMode="gray">
            <a:xfrm>
              <a:off x="3528898" y="2549081"/>
              <a:ext cx="75036" cy="75036"/>
            </a:xfrm>
            <a:custGeom>
              <a:avLst/>
              <a:gdLst/>
              <a:ahLst/>
              <a:cxnLst/>
              <a:rect l="0" t="0" r="0" b="0"/>
              <a:pathLst>
                <a:path w="66675" h="66675">
                  <a:moveTo>
                    <a:pt x="68104" y="37624"/>
                  </a:moveTo>
                  <a:cubicBezTo>
                    <a:pt x="68104" y="54457"/>
                    <a:pt x="54457" y="68104"/>
                    <a:pt x="37624" y="68104"/>
                  </a:cubicBezTo>
                  <a:cubicBezTo>
                    <a:pt x="20790" y="68104"/>
                    <a:pt x="7144" y="54457"/>
                    <a:pt x="7144" y="37624"/>
                  </a:cubicBezTo>
                  <a:cubicBezTo>
                    <a:pt x="7144" y="20790"/>
                    <a:pt x="20790" y="7144"/>
                    <a:pt x="37624" y="7144"/>
                  </a:cubicBezTo>
                  <a:cubicBezTo>
                    <a:pt x="54457" y="7144"/>
                    <a:pt x="68104" y="20790"/>
                    <a:pt x="68104" y="37624"/>
                  </a:cubicBezTo>
                  <a:close/>
                </a:path>
              </a:pathLst>
            </a:custGeom>
            <a:solidFill>
              <a:srgbClr val="FFFFFF"/>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37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1" name="Freeform: Shape 90">
              <a:extLst>
                <a:ext uri="{FF2B5EF4-FFF2-40B4-BE49-F238E27FC236}">
                  <a16:creationId xmlns:a16="http://schemas.microsoft.com/office/drawing/2014/main" id="{EF43424F-38F4-432B-AE52-7BC0881813F7}"/>
                </a:ext>
              </a:extLst>
            </p:cNvPr>
            <p:cNvSpPr/>
            <p:nvPr/>
          </p:nvSpPr>
          <p:spPr bwMode="gray">
            <a:xfrm>
              <a:off x="3388474" y="2416160"/>
              <a:ext cx="64317" cy="64317"/>
            </a:xfrm>
            <a:custGeom>
              <a:avLst/>
              <a:gdLst/>
              <a:ahLst/>
              <a:cxnLst/>
              <a:rect l="0" t="0" r="0" b="0"/>
              <a:pathLst>
                <a:path w="57150" h="57150">
                  <a:moveTo>
                    <a:pt x="58579" y="32861"/>
                  </a:moveTo>
                  <a:cubicBezTo>
                    <a:pt x="58579" y="47065"/>
                    <a:pt x="47065" y="58579"/>
                    <a:pt x="32861" y="58579"/>
                  </a:cubicBezTo>
                  <a:cubicBezTo>
                    <a:pt x="18658" y="58579"/>
                    <a:pt x="7144" y="47065"/>
                    <a:pt x="7144" y="32861"/>
                  </a:cubicBezTo>
                  <a:cubicBezTo>
                    <a:pt x="7144" y="18658"/>
                    <a:pt x="18658" y="7144"/>
                    <a:pt x="32861" y="7144"/>
                  </a:cubicBezTo>
                  <a:cubicBezTo>
                    <a:pt x="47065" y="7144"/>
                    <a:pt x="58579" y="18658"/>
                    <a:pt x="58579" y="328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37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2" name="Freeform: Shape 91">
              <a:extLst>
                <a:ext uri="{FF2B5EF4-FFF2-40B4-BE49-F238E27FC236}">
                  <a16:creationId xmlns:a16="http://schemas.microsoft.com/office/drawing/2014/main" id="{CA05F177-6194-465B-BE2A-800E5ED64142}"/>
                </a:ext>
              </a:extLst>
            </p:cNvPr>
            <p:cNvSpPr/>
            <p:nvPr/>
          </p:nvSpPr>
          <p:spPr bwMode="gray">
            <a:xfrm>
              <a:off x="3132278" y="2392577"/>
              <a:ext cx="96475" cy="396620"/>
            </a:xfrm>
            <a:custGeom>
              <a:avLst/>
              <a:gdLst/>
              <a:ahLst/>
              <a:cxnLst/>
              <a:rect l="0" t="0" r="0" b="0"/>
              <a:pathLst>
                <a:path w="85725" h="352425">
                  <a:moveTo>
                    <a:pt x="7144" y="7144"/>
                  </a:moveTo>
                  <a:lnTo>
                    <a:pt x="83344" y="7144"/>
                  </a:lnTo>
                  <a:lnTo>
                    <a:pt x="83344" y="350044"/>
                  </a:lnTo>
                  <a:lnTo>
                    <a:pt x="7144" y="35004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37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3" name="Freeform: Shape 92">
              <a:extLst>
                <a:ext uri="{FF2B5EF4-FFF2-40B4-BE49-F238E27FC236}">
                  <a16:creationId xmlns:a16="http://schemas.microsoft.com/office/drawing/2014/main" id="{83D552AA-E188-4FE9-820E-7624D3B5EABD}"/>
                </a:ext>
              </a:extLst>
            </p:cNvPr>
            <p:cNvSpPr/>
            <p:nvPr/>
          </p:nvSpPr>
          <p:spPr bwMode="gray">
            <a:xfrm>
              <a:off x="3451718" y="2316470"/>
              <a:ext cx="289425" cy="85756"/>
            </a:xfrm>
            <a:custGeom>
              <a:avLst/>
              <a:gdLst/>
              <a:ahLst/>
              <a:cxnLst/>
              <a:rect l="0" t="0" r="0" b="0"/>
              <a:pathLst>
                <a:path w="257175" h="76200">
                  <a:moveTo>
                    <a:pt x="251936" y="75724"/>
                  </a:moveTo>
                  <a:lnTo>
                    <a:pt x="7144" y="75724"/>
                  </a:lnTo>
                  <a:lnTo>
                    <a:pt x="41434" y="17621"/>
                  </a:lnTo>
                  <a:cubicBezTo>
                    <a:pt x="45244" y="10954"/>
                    <a:pt x="52864" y="7144"/>
                    <a:pt x="60484" y="7144"/>
                  </a:cubicBezTo>
                  <a:lnTo>
                    <a:pt x="198596" y="7144"/>
                  </a:lnTo>
                  <a:cubicBezTo>
                    <a:pt x="206216" y="7144"/>
                    <a:pt x="213836" y="10954"/>
                    <a:pt x="217646" y="17621"/>
                  </a:cubicBezTo>
                  <a:lnTo>
                    <a:pt x="251936" y="7572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37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grpSp>
    </p:spTree>
    <p:extLst>
      <p:ext uri="{BB962C8B-B14F-4D97-AF65-F5344CB8AC3E}">
        <p14:creationId xmlns:p14="http://schemas.microsoft.com/office/powerpoint/2010/main" val="239018192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Blank 3">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9635241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E46AD-4CB6-4482-8CFE-26B34DD9E6E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E776CB4-13CB-4653-93B2-8685833E5DE0}"/>
              </a:ext>
            </a:extLst>
          </p:cNvPr>
          <p:cNvSpPr>
            <a:spLocks noGrp="1"/>
          </p:cNvSpPr>
          <p:nvPr>
            <p:ph idx="1"/>
          </p:nvPr>
        </p:nvSpPr>
        <p:spPr>
          <a:xfrm>
            <a:off x="455995" y="1817560"/>
            <a:ext cx="11306469" cy="161274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37B09F8-3636-459C-ABBE-2A001F197D20}"/>
              </a:ext>
            </a:extLst>
          </p:cNvPr>
          <p:cNvSpPr>
            <a:spLocks noGrp="1"/>
          </p:cNvSpPr>
          <p:nvPr>
            <p:ph type="dt" sz="half" idx="10"/>
          </p:nvPr>
        </p:nvSpPr>
        <p:spPr/>
        <p:txBody>
          <a:bodyPr/>
          <a:lstStyle/>
          <a:p>
            <a:pPr defTabSz="914169">
              <a:defRPr/>
            </a:pPr>
            <a:fld id="{F907EAE1-8CA9-46D4-BBBA-75C36C848851}" type="datetime1">
              <a:rPr lang="en-US" smtClean="0">
                <a:solidFill>
                  <a:srgbClr val="1A1A1A"/>
                </a:solidFill>
              </a:rPr>
              <a:pPr defTabSz="914169">
                <a:defRPr/>
              </a:pPr>
              <a:t>6/1/2022</a:t>
            </a:fld>
            <a:endParaRPr lang="en-US">
              <a:solidFill>
                <a:srgbClr val="1A1A1A"/>
              </a:solidFill>
            </a:endParaRPr>
          </a:p>
        </p:txBody>
      </p:sp>
      <p:sp>
        <p:nvSpPr>
          <p:cNvPr id="5" name="Footer Placeholder 4">
            <a:extLst>
              <a:ext uri="{FF2B5EF4-FFF2-40B4-BE49-F238E27FC236}">
                <a16:creationId xmlns:a16="http://schemas.microsoft.com/office/drawing/2014/main" id="{0180B5D6-DD33-47C6-9270-4F916091DF71}"/>
              </a:ext>
            </a:extLst>
          </p:cNvPr>
          <p:cNvSpPr>
            <a:spLocks noGrp="1"/>
          </p:cNvSpPr>
          <p:nvPr>
            <p:ph type="ftr" sz="quarter" idx="11"/>
          </p:nvPr>
        </p:nvSpPr>
        <p:spPr/>
        <p:txBody>
          <a:bodyPr/>
          <a:lstStyle/>
          <a:p>
            <a:pPr defTabSz="914169">
              <a:defRPr/>
            </a:pPr>
            <a:endParaRPr lang="en-US">
              <a:solidFill>
                <a:srgbClr val="1A1A1A"/>
              </a:solidFill>
            </a:endParaRPr>
          </a:p>
        </p:txBody>
      </p:sp>
      <p:sp>
        <p:nvSpPr>
          <p:cNvPr id="6" name="Slide Number Placeholder 5">
            <a:extLst>
              <a:ext uri="{FF2B5EF4-FFF2-40B4-BE49-F238E27FC236}">
                <a16:creationId xmlns:a16="http://schemas.microsoft.com/office/drawing/2014/main" id="{71FEA2E4-F272-4343-B02F-9A29DC4676B6}"/>
              </a:ext>
            </a:extLst>
          </p:cNvPr>
          <p:cNvSpPr>
            <a:spLocks noGrp="1"/>
          </p:cNvSpPr>
          <p:nvPr>
            <p:ph type="sldNum" sz="quarter" idx="12"/>
          </p:nvPr>
        </p:nvSpPr>
        <p:spPr/>
        <p:txBody>
          <a:bodyPr/>
          <a:lstStyle/>
          <a:p>
            <a:pPr defTabSz="914169">
              <a:defRPr/>
            </a:pPr>
            <a:fld id="{E8527CDF-4BA6-472A-86E2-64C4DE83FAAE}" type="slidenum">
              <a:rPr lang="en-US" smtClean="0">
                <a:solidFill>
                  <a:srgbClr val="1A1A1A"/>
                </a:solidFill>
              </a:rPr>
              <a:pPr defTabSz="914169">
                <a:defRPr/>
              </a:pPr>
              <a:t>‹#›</a:t>
            </a:fld>
            <a:endParaRPr lang="en-US">
              <a:solidFill>
                <a:srgbClr val="1A1A1A"/>
              </a:solidFill>
            </a:endParaRPr>
          </a:p>
        </p:txBody>
      </p:sp>
    </p:spTree>
    <p:extLst>
      <p:ext uri="{BB962C8B-B14F-4D97-AF65-F5344CB8AC3E}">
        <p14:creationId xmlns:p14="http://schemas.microsoft.com/office/powerpoint/2010/main" val="1768500897"/>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secHead">
  <p:cSld name="Section Header">
    <p:bg>
      <p:bgPr>
        <a:solidFill>
          <a:srgbClr val="EBEEF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1851" y="3639465"/>
            <a:ext cx="10515600" cy="923011"/>
          </a:xfrm>
        </p:spPr>
        <p:txBody>
          <a:bodyPr anchor="b"/>
          <a:lstStyle>
            <a:lvl1pPr>
              <a:defRPr sz="5999"/>
            </a:lvl1pPr>
          </a:lstStyle>
          <a:p>
            <a:r>
              <a:rPr lang="en-US"/>
              <a:t>Click to edit Master title style</a:t>
            </a:r>
          </a:p>
        </p:txBody>
      </p:sp>
      <p:sp>
        <p:nvSpPr>
          <p:cNvPr id="3" name="Text Placeholder 2"/>
          <p:cNvSpPr>
            <a:spLocks noGrp="1"/>
          </p:cNvSpPr>
          <p:nvPr>
            <p:ph type="body" idx="1"/>
          </p:nvPr>
        </p:nvSpPr>
        <p:spPr>
          <a:xfrm>
            <a:off x="831851" y="4589465"/>
            <a:ext cx="10515600" cy="369332"/>
          </a:xfrm>
        </p:spPr>
        <p:txBody>
          <a:bodyPr/>
          <a:lstStyle>
            <a:lvl1pPr marL="0" indent="0">
              <a:buNone/>
              <a:defRPr sz="2400">
                <a:solidFill>
                  <a:schemeClr val="tx1">
                    <a:tint val="75000"/>
                  </a:schemeClr>
                </a:solidFill>
              </a:defRPr>
            </a:lvl1pPr>
            <a:lvl2pPr marL="457101" indent="0">
              <a:buNone/>
              <a:defRPr sz="2000">
                <a:solidFill>
                  <a:schemeClr val="tx1">
                    <a:tint val="75000"/>
                  </a:schemeClr>
                </a:solidFill>
              </a:defRPr>
            </a:lvl2pPr>
            <a:lvl3pPr marL="914202" indent="0">
              <a:buNone/>
              <a:defRPr sz="1800">
                <a:solidFill>
                  <a:schemeClr val="tx1">
                    <a:tint val="75000"/>
                  </a:schemeClr>
                </a:solidFill>
              </a:defRPr>
            </a:lvl3pPr>
            <a:lvl4pPr marL="1371303" indent="0">
              <a:buNone/>
              <a:defRPr sz="1600">
                <a:solidFill>
                  <a:schemeClr val="tx1">
                    <a:tint val="75000"/>
                  </a:schemeClr>
                </a:solidFill>
              </a:defRPr>
            </a:lvl4pPr>
            <a:lvl5pPr marL="1828404" indent="0">
              <a:buNone/>
              <a:defRPr sz="1600">
                <a:solidFill>
                  <a:schemeClr val="tx1">
                    <a:tint val="75000"/>
                  </a:schemeClr>
                </a:solidFill>
              </a:defRPr>
            </a:lvl5pPr>
            <a:lvl6pPr marL="2285504" indent="0">
              <a:buNone/>
              <a:defRPr sz="1600">
                <a:solidFill>
                  <a:schemeClr val="tx1">
                    <a:tint val="75000"/>
                  </a:schemeClr>
                </a:solidFill>
              </a:defRPr>
            </a:lvl6pPr>
            <a:lvl7pPr marL="2742606" indent="0">
              <a:buNone/>
              <a:defRPr sz="1600">
                <a:solidFill>
                  <a:schemeClr val="tx1">
                    <a:tint val="75000"/>
                  </a:schemeClr>
                </a:solidFill>
              </a:defRPr>
            </a:lvl7pPr>
            <a:lvl8pPr marL="3199705" indent="0">
              <a:buNone/>
              <a:defRPr sz="1600">
                <a:solidFill>
                  <a:schemeClr val="tx1">
                    <a:tint val="75000"/>
                  </a:schemeClr>
                </a:solidFill>
              </a:defRPr>
            </a:lvl8pPr>
            <a:lvl9pPr marL="3656806"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4DE01B6-B452-45FF-8A69-5374DF36540C}" type="datetime1">
              <a:rPr lang="en-US" smtClean="0"/>
              <a:t>6/1/2022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5EAC1B-81DE-474A-92DE-D21124CF524B}" type="slidenum">
              <a:rPr lang="en-US" smtClean="0"/>
              <a:t>‹#›</a:t>
            </a:fld>
            <a:endParaRPr lang="en-US"/>
          </a:p>
        </p:txBody>
      </p:sp>
    </p:spTree>
    <p:extLst>
      <p:ext uri="{BB962C8B-B14F-4D97-AF65-F5344CB8AC3E}">
        <p14:creationId xmlns:p14="http://schemas.microsoft.com/office/powerpoint/2010/main" val="8002549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600A2962-E3D6-41A1-B505-37379A49A241}"/>
              </a:ext>
            </a:extLst>
          </p:cNvPr>
          <p:cNvSpPr>
            <a:spLocks noGrp="1"/>
          </p:cNvSpPr>
          <p:nvPr>
            <p:ph type="ftr" sz="quarter" idx="10"/>
          </p:nvPr>
        </p:nvSpPr>
        <p:spPr/>
        <p:txBody>
          <a:bodyPr/>
          <a:lstStyle>
            <a:lvl1pPr>
              <a:defRPr>
                <a:gradFill>
                  <a:gsLst>
                    <a:gs pos="0">
                      <a:schemeClr val="bg1">
                        <a:lumMod val="50000"/>
                      </a:schemeClr>
                    </a:gs>
                    <a:gs pos="100000">
                      <a:schemeClr val="bg1">
                        <a:lumMod val="50000"/>
                      </a:schemeClr>
                    </a:gs>
                  </a:gsLst>
                  <a:lin ang="5400000" scaled="1"/>
                </a:gradFill>
              </a:defRPr>
            </a:lvl1pPr>
          </a:lstStyle>
          <a:p>
            <a:r>
              <a:rPr lang="en-US" dirty="0"/>
              <a:t>© Microsoft Corporation                                                                                  								</a:t>
            </a:r>
          </a:p>
        </p:txBody>
      </p:sp>
    </p:spTree>
    <p:extLst>
      <p:ext uri="{BB962C8B-B14F-4D97-AF65-F5344CB8AC3E}">
        <p14:creationId xmlns:p14="http://schemas.microsoft.com/office/powerpoint/2010/main" val="1797345097"/>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489080" y="228605"/>
            <a:ext cx="11296416" cy="656655"/>
          </a:xfrm>
        </p:spPr>
        <p:txBody>
          <a:bodyPr/>
          <a:lstStyle>
            <a:lvl1pPr marL="0" indent="0">
              <a:buFont typeface="Wingdings" panose="05000000000000000000" pitchFamily="2" charset="2"/>
              <a:buNone/>
              <a:defRPr sz="4267"/>
            </a:lvl1pPr>
          </a:lstStyle>
          <a:p>
            <a:r>
              <a:rPr lang="en-US"/>
              <a:t>Click to edit Master title style</a:t>
            </a:r>
          </a:p>
        </p:txBody>
      </p:sp>
      <p:sp>
        <p:nvSpPr>
          <p:cNvPr id="3" name="Text Placeholder 2"/>
          <p:cNvSpPr>
            <a:spLocks noGrp="1"/>
          </p:cNvSpPr>
          <p:nvPr>
            <p:ph type="body" sz="quarter" idx="10"/>
          </p:nvPr>
        </p:nvSpPr>
        <p:spPr>
          <a:xfrm>
            <a:off x="584200" y="1435500"/>
            <a:ext cx="11018520" cy="1612749"/>
          </a:xfrm>
        </p:spPr>
        <p:txBody>
          <a:bodyPr/>
          <a:lstStyle>
            <a:lvl1pPr marL="228545" indent="-228545">
              <a:buFont typeface="Wingdings" panose="05000000000000000000" pitchFamily="2" charset="2"/>
              <a:buChar char="§"/>
              <a:defRPr/>
            </a:lvl1pPr>
            <a:lvl2pPr marL="457090" indent="-228545">
              <a:buFont typeface="Wingdings" panose="05000000000000000000" pitchFamily="2" charset="2"/>
              <a:buChar char="§"/>
              <a:defRPr/>
            </a:lvl2pPr>
            <a:lvl3pPr marL="657066" indent="-199976">
              <a:buFont typeface="Wingdings" panose="05000000000000000000" pitchFamily="2" charset="2"/>
              <a:buChar char="§"/>
              <a:defRPr/>
            </a:lvl3pPr>
            <a:lvl4pPr marL="842760" indent="-180930">
              <a:buFont typeface="Wingdings" panose="05000000000000000000" pitchFamily="2" charset="2"/>
              <a:buChar char="§"/>
              <a:defRPr/>
            </a:lvl4pPr>
            <a:lvl5pPr marL="1023692" indent="-168234">
              <a:buFont typeface="Wingdings" panose="05000000000000000000" pitchFamily="2" charset="2"/>
              <a:buChar cha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1778218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userDrawn="1">
  <p:cSld name="Title &amp; Bullet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489079" y="228603"/>
            <a:ext cx="11296416" cy="738664"/>
          </a:xfrm>
        </p:spPr>
        <p:txBody>
          <a:bodyPr/>
          <a:lstStyle>
            <a:lvl1pPr>
              <a:defRPr sz="4800"/>
            </a:lvl1pPr>
          </a:lstStyle>
          <a:p>
            <a:r>
              <a:rPr lang="en-US"/>
              <a:t>Click to edit Master title style</a:t>
            </a:r>
          </a:p>
        </p:txBody>
      </p:sp>
      <p:sp>
        <p:nvSpPr>
          <p:cNvPr id="3" name="Text Placeholder 2"/>
          <p:cNvSpPr>
            <a:spLocks noGrp="1"/>
          </p:cNvSpPr>
          <p:nvPr>
            <p:ph type="body" sz="quarter" idx="10"/>
          </p:nvPr>
        </p:nvSpPr>
        <p:spPr>
          <a:xfrm>
            <a:off x="584200" y="1435498"/>
            <a:ext cx="11018520" cy="2544287"/>
          </a:xfrm>
        </p:spPr>
        <p:txBody>
          <a:bodyPr/>
          <a:lstStyle>
            <a:lvl1pPr>
              <a:defRPr sz="3733"/>
            </a:lvl1pPr>
            <a:lvl2pPr>
              <a:defRPr sz="3200"/>
            </a:lvl2pPr>
            <a:lvl3pPr>
              <a:defRPr sz="2667"/>
            </a:lvl3pPr>
            <a:lvl4pPr>
              <a:defRPr sz="2400"/>
            </a:lvl4pPr>
            <a:lvl5pPr>
              <a:defRPr sz="2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1960097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cSld name="Title and Content- Bullets">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304800" y="1341123"/>
            <a:ext cx="11582400" cy="1095685"/>
          </a:xfrm>
        </p:spPr>
        <p:txBody>
          <a:bodyPr/>
          <a:lstStyle>
            <a:lvl1pPr>
              <a:buClr>
                <a:schemeClr val="tx1"/>
              </a:buClr>
              <a:defRPr>
                <a:solidFill>
                  <a:schemeClr val="tx1"/>
                </a:solidFill>
              </a:defRPr>
            </a:lvl1pPr>
            <a:lvl2pPr>
              <a:buClr>
                <a:schemeClr val="tx1"/>
              </a:buClr>
              <a:defRPr spc="-93" baseline="0">
                <a:solidFill>
                  <a:schemeClr val="tx1"/>
                </a:solidFill>
              </a:defRPr>
            </a:lvl2pPr>
            <a:lvl3pPr>
              <a:buClr>
                <a:schemeClr val="tx1"/>
              </a:buClr>
              <a:defRPr spc="-93" baseline="0">
                <a:solidFill>
                  <a:schemeClr val="tx1"/>
                </a:solidFill>
              </a:defRPr>
            </a:lvl3pPr>
            <a:lvl4pPr>
              <a:defRPr spc="-93" baseline="0">
                <a:solidFill>
                  <a:schemeClr val="tx2"/>
                </a:solidFill>
              </a:defRPr>
            </a:lvl4pPr>
            <a:lvl5pPr>
              <a:defRPr spc="-93" baseline="0">
                <a:solidFill>
                  <a:schemeClr val="tx2"/>
                </a:solidFill>
              </a:defRPr>
            </a:lvl5pPr>
          </a:lstStyle>
          <a:p>
            <a:pPr lvl="0"/>
            <a:r>
              <a:rPr lang="en-US"/>
              <a:t>Click to edit master text styles</a:t>
            </a:r>
          </a:p>
          <a:p>
            <a:pPr lvl="1"/>
            <a:r>
              <a:rPr lang="en-US"/>
              <a:t>Second level</a:t>
            </a:r>
          </a:p>
          <a:p>
            <a:pPr lvl="2"/>
            <a:r>
              <a:rPr lang="en-US"/>
              <a:t>Third level</a:t>
            </a:r>
          </a:p>
        </p:txBody>
      </p:sp>
      <p:sp>
        <p:nvSpPr>
          <p:cNvPr id="11" name="Title Placeholder 1"/>
          <p:cNvSpPr>
            <a:spLocks noGrp="1"/>
          </p:cNvSpPr>
          <p:nvPr>
            <p:ph type="title" hasCustomPrompt="1"/>
          </p:nvPr>
        </p:nvSpPr>
        <p:spPr>
          <a:xfrm>
            <a:off x="304800" y="228600"/>
            <a:ext cx="11582400" cy="975360"/>
          </a:xfrm>
          <a:prstGeom prst="rect">
            <a:avLst/>
          </a:prstGeom>
        </p:spPr>
        <p:txBody>
          <a:bodyPr vert="horz" lIns="0" tIns="45720" rIns="0" bIns="45720" rtlCol="0" anchor="ctr">
            <a:noAutofit/>
          </a:bodyPr>
          <a:lstStyle/>
          <a:p>
            <a:r>
              <a:rPr lang="en-US"/>
              <a:t>Click To Edit Master Title Style</a:t>
            </a:r>
          </a:p>
        </p:txBody>
      </p:sp>
      <p:sp>
        <p:nvSpPr>
          <p:cNvPr id="7" name="Slide Number Placeholder 13"/>
          <p:cNvSpPr>
            <a:spLocks noGrp="1"/>
          </p:cNvSpPr>
          <p:nvPr>
            <p:ph type="sldNum" sz="quarter" idx="4"/>
          </p:nvPr>
        </p:nvSpPr>
        <p:spPr>
          <a:xfrm>
            <a:off x="9029700" y="6492240"/>
            <a:ext cx="2844800" cy="228600"/>
          </a:xfrm>
          <a:prstGeom prst="rect">
            <a:avLst/>
          </a:prstGeom>
        </p:spPr>
        <p:txBody>
          <a:bodyPr vert="horz" lIns="0" tIns="0" rIns="0" bIns="0" rtlCol="0" anchor="b"/>
          <a:lstStyle>
            <a:lvl1pPr algn="r">
              <a:defRPr sz="1067">
                <a:solidFill>
                  <a:schemeClr val="tx1">
                    <a:tint val="75000"/>
                  </a:schemeClr>
                </a:solidFill>
              </a:defRPr>
            </a:lvl1pPr>
          </a:lstStyle>
          <a:p>
            <a:fld id="{4D559498-6F32-4518-B050-2445236CF51F}" type="slidenum">
              <a:rPr lang="en-US" smtClean="0">
                <a:solidFill>
                  <a:srgbClr val="292929">
                    <a:tint val="75000"/>
                  </a:srgbClr>
                </a:solidFill>
              </a:rPr>
              <a:pPr/>
              <a:t>‹#›</a:t>
            </a:fld>
            <a:endParaRPr lang="en-US">
              <a:solidFill>
                <a:srgbClr val="292929">
                  <a:tint val="75000"/>
                </a:srgbClr>
              </a:solidFill>
            </a:endParaRPr>
          </a:p>
        </p:txBody>
      </p:sp>
      <p:sp>
        <p:nvSpPr>
          <p:cNvPr id="8" name="Footer Placeholder 12"/>
          <p:cNvSpPr>
            <a:spLocks noGrp="1"/>
          </p:cNvSpPr>
          <p:nvPr>
            <p:ph type="ftr" sz="quarter" idx="3"/>
          </p:nvPr>
        </p:nvSpPr>
        <p:spPr>
          <a:xfrm>
            <a:off x="4165600" y="6492240"/>
            <a:ext cx="3860800" cy="228600"/>
          </a:xfrm>
          <a:prstGeom prst="rect">
            <a:avLst/>
          </a:prstGeom>
        </p:spPr>
        <p:txBody>
          <a:bodyPr vert="horz" lIns="0" tIns="0" rIns="0" bIns="0" rtlCol="0" anchor="b"/>
          <a:lstStyle>
            <a:lvl1pPr algn="ctr">
              <a:defRPr sz="1067">
                <a:solidFill>
                  <a:schemeClr val="tx1">
                    <a:tint val="75000"/>
                  </a:schemeClr>
                </a:solidFill>
              </a:defRPr>
            </a:lvl1pPr>
          </a:lstStyle>
          <a:p>
            <a:endParaRPr lang="en-US">
              <a:solidFill>
                <a:srgbClr val="292929">
                  <a:tint val="75000"/>
                </a:srgbClr>
              </a:solidFill>
            </a:endParaRPr>
          </a:p>
        </p:txBody>
      </p:sp>
      <p:sp>
        <p:nvSpPr>
          <p:cNvPr id="9" name="Date Placeholder 3"/>
          <p:cNvSpPr>
            <a:spLocks noGrp="1"/>
          </p:cNvSpPr>
          <p:nvPr>
            <p:ph type="dt" sz="half" idx="2"/>
          </p:nvPr>
        </p:nvSpPr>
        <p:spPr>
          <a:xfrm>
            <a:off x="304800" y="6464808"/>
            <a:ext cx="2844800" cy="256032"/>
          </a:xfrm>
          <a:prstGeom prst="rect">
            <a:avLst/>
          </a:prstGeom>
        </p:spPr>
        <p:txBody>
          <a:bodyPr vert="horz" lIns="0" tIns="0" rIns="0" bIns="0" rtlCol="0" anchor="b"/>
          <a:lstStyle>
            <a:lvl1pPr algn="l">
              <a:defRPr lang="en-US" sz="1067" smtClean="0">
                <a:solidFill>
                  <a:schemeClr val="tx1">
                    <a:tint val="75000"/>
                  </a:schemeClr>
                </a:solidFill>
              </a:defRPr>
            </a:lvl1pPr>
          </a:lstStyle>
          <a:p>
            <a:fld id="{FC6E211A-BB61-4063-8A49-A372203ADA15}" type="datetime1">
              <a:rPr lang="en-US" smtClean="0">
                <a:solidFill>
                  <a:srgbClr val="292929">
                    <a:tint val="75000"/>
                  </a:srgbClr>
                </a:solidFill>
              </a:rPr>
              <a:t>6/1/2022</a:t>
            </a:fld>
            <a:endParaRPr>
              <a:solidFill>
                <a:srgbClr val="292929">
                  <a:tint val="75000"/>
                </a:srgbClr>
              </a:solidFill>
            </a:endParaRPr>
          </a:p>
        </p:txBody>
      </p:sp>
    </p:spTree>
    <p:extLst>
      <p:ext uri="{BB962C8B-B14F-4D97-AF65-F5344CB8AC3E}">
        <p14:creationId xmlns:p14="http://schemas.microsoft.com/office/powerpoint/2010/main" val="2990659747"/>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6075" y="228601"/>
            <a:ext cx="11161443" cy="553999"/>
          </a:xfrm>
        </p:spPr>
        <p:txBody>
          <a:bodyPr/>
          <a:lstStyle>
            <a:lvl1pPr>
              <a:defRPr/>
            </a:lvl1pPr>
          </a:lstStyle>
          <a:p>
            <a:r>
              <a:rPr lang="en-US"/>
              <a:t>Click to edit Master title style</a:t>
            </a:r>
          </a:p>
        </p:txBody>
      </p:sp>
      <p:sp>
        <p:nvSpPr>
          <p:cNvPr id="3" name="Content Placeholder 2"/>
          <p:cNvSpPr>
            <a:spLocks noGrp="1"/>
          </p:cNvSpPr>
          <p:nvPr>
            <p:ph sz="half" idx="1"/>
          </p:nvPr>
        </p:nvSpPr>
        <p:spPr>
          <a:xfrm>
            <a:off x="516073" y="1447802"/>
            <a:ext cx="5491005" cy="1742015"/>
          </a:xfrm>
        </p:spPr>
        <p:txBody>
          <a:bodyPr/>
          <a:lstStyle>
            <a:lvl1pPr marL="339973" indent="-339973">
              <a:lnSpc>
                <a:spcPct val="90000"/>
              </a:lnSpc>
              <a:defRPr sz="2800"/>
            </a:lvl1pPr>
            <a:lvl2pPr marL="673330" indent="-325420">
              <a:lnSpc>
                <a:spcPct val="90000"/>
              </a:lnSpc>
              <a:defRPr sz="2400"/>
            </a:lvl2pPr>
            <a:lvl3pPr marL="953772" indent="-288381">
              <a:lnSpc>
                <a:spcPct val="90000"/>
              </a:lnSpc>
              <a:defRPr sz="2000"/>
            </a:lvl3pPr>
            <a:lvl4pPr marL="1227603" indent="-273829">
              <a:lnSpc>
                <a:spcPct val="90000"/>
              </a:lnSpc>
              <a:defRPr sz="1800"/>
            </a:lvl4pPr>
            <a:lvl5pPr marL="1515982" indent="-280444">
              <a:lnSpc>
                <a:spcPct val="90000"/>
              </a:lnSpc>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83337" y="1447802"/>
            <a:ext cx="5494180" cy="1742015"/>
          </a:xfrm>
        </p:spPr>
        <p:txBody>
          <a:bodyPr/>
          <a:lstStyle>
            <a:lvl1pPr marL="347910" indent="-347910">
              <a:lnSpc>
                <a:spcPct val="90000"/>
              </a:lnSpc>
              <a:defRPr sz="2800"/>
            </a:lvl1pPr>
            <a:lvl2pPr marL="673330" indent="-339973">
              <a:lnSpc>
                <a:spcPct val="90000"/>
              </a:lnSpc>
              <a:defRPr sz="2400"/>
            </a:lvl2pPr>
            <a:lvl3pPr marL="961709" indent="-302931">
              <a:lnSpc>
                <a:spcPct val="90000"/>
              </a:lnSpc>
              <a:defRPr sz="2000"/>
            </a:lvl3pPr>
            <a:lvl4pPr marL="1227603" indent="-265892">
              <a:lnSpc>
                <a:spcPct val="90000"/>
              </a:lnSpc>
              <a:defRPr sz="1800"/>
            </a:lvl4pPr>
            <a:lvl5pPr marL="1515982" indent="-273829">
              <a:lnSpc>
                <a:spcPct val="90000"/>
              </a:lnSpc>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0"/>
          </p:nvPr>
        </p:nvSpPr>
        <p:spPr/>
        <p:txBody>
          <a:bodyPr/>
          <a:lstStyle/>
          <a:p>
            <a:endParaRPr lang="en-US"/>
          </a:p>
        </p:txBody>
      </p:sp>
      <p:sp>
        <p:nvSpPr>
          <p:cNvPr id="6" name="Slide Number Placeholder 5"/>
          <p:cNvSpPr>
            <a:spLocks noGrp="1"/>
          </p:cNvSpPr>
          <p:nvPr>
            <p:ph type="sldNum" sz="quarter" idx="11"/>
          </p:nvPr>
        </p:nvSpPr>
        <p:spPr/>
        <p:txBody>
          <a:bodyPr/>
          <a:lstStyle/>
          <a:p>
            <a:fld id="{71F47D9D-8D60-4698-A495-89D102E182A2}" type="slidenum">
              <a:rPr lang="en-US" smtClean="0"/>
              <a:pPr/>
              <a:t>‹#›</a:t>
            </a:fld>
            <a:endParaRPr lang="en-US"/>
          </a:p>
        </p:txBody>
      </p:sp>
    </p:spTree>
    <p:extLst>
      <p:ext uri="{BB962C8B-B14F-4D97-AF65-F5344CB8AC3E}">
        <p14:creationId xmlns:p14="http://schemas.microsoft.com/office/powerpoint/2010/main" val="1954596556"/>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94BE4B-BD13-448C-9978-8856FB15EE2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8B750BF-3A18-4075-B732-80A0CC171217}"/>
              </a:ext>
            </a:extLst>
          </p:cNvPr>
          <p:cNvSpPr>
            <a:spLocks noGrp="1"/>
          </p:cNvSpPr>
          <p:nvPr>
            <p:ph type="subTitle" idx="1"/>
          </p:nvPr>
        </p:nvSpPr>
        <p:spPr>
          <a:xfrm>
            <a:off x="1524000" y="3602038"/>
            <a:ext cx="9144000" cy="1655762"/>
          </a:xfrm>
        </p:spPr>
        <p:txBody>
          <a:bodyPr/>
          <a:lstStyle>
            <a:lvl1pPr marL="0" indent="0" algn="ctr">
              <a:buNone/>
              <a:defRPr sz="2400"/>
            </a:lvl1pPr>
            <a:lvl2pPr marL="457205" indent="0" algn="ctr">
              <a:buNone/>
              <a:defRPr sz="2000"/>
            </a:lvl2pPr>
            <a:lvl3pPr marL="914411" indent="0" algn="ctr">
              <a:buNone/>
              <a:defRPr sz="1800"/>
            </a:lvl3pPr>
            <a:lvl4pPr marL="1371617" indent="0" algn="ctr">
              <a:buNone/>
              <a:defRPr sz="1600"/>
            </a:lvl4pPr>
            <a:lvl5pPr marL="1828822" indent="0" algn="ctr">
              <a:buNone/>
              <a:defRPr sz="1600"/>
            </a:lvl5pPr>
            <a:lvl6pPr marL="2286027" indent="0" algn="ctr">
              <a:buNone/>
              <a:defRPr sz="1600"/>
            </a:lvl6pPr>
            <a:lvl7pPr marL="2743233" indent="0" algn="ctr">
              <a:buNone/>
              <a:defRPr sz="1600"/>
            </a:lvl7pPr>
            <a:lvl8pPr marL="3200438" indent="0" algn="ctr">
              <a:buNone/>
              <a:defRPr sz="1600"/>
            </a:lvl8pPr>
            <a:lvl9pPr marL="3657643"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32ECFFA-E178-46D6-8173-52E5B9F5E8C4}"/>
              </a:ext>
            </a:extLst>
          </p:cNvPr>
          <p:cNvSpPr>
            <a:spLocks noGrp="1"/>
          </p:cNvSpPr>
          <p:nvPr>
            <p:ph type="dt" sz="half" idx="10"/>
          </p:nvPr>
        </p:nvSpPr>
        <p:spPr/>
        <p:txBody>
          <a:bodyPr/>
          <a:lstStyle/>
          <a:p>
            <a:fld id="{90E99BAA-76ED-4E19-8942-5BA92B74BD17}" type="datetimeFigureOut">
              <a:rPr lang="en-US" smtClean="0"/>
              <a:t>6/1/2022</a:t>
            </a:fld>
            <a:endParaRPr lang="en-US"/>
          </a:p>
        </p:txBody>
      </p:sp>
      <p:sp>
        <p:nvSpPr>
          <p:cNvPr id="5" name="Footer Placeholder 4">
            <a:extLst>
              <a:ext uri="{FF2B5EF4-FFF2-40B4-BE49-F238E27FC236}">
                <a16:creationId xmlns:a16="http://schemas.microsoft.com/office/drawing/2014/main" id="{1F26D048-BDE4-4186-B919-6475865BAA9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6F51A03-E90F-400B-B1EA-412C6C96B10D}"/>
              </a:ext>
            </a:extLst>
          </p:cNvPr>
          <p:cNvSpPr>
            <a:spLocks noGrp="1"/>
          </p:cNvSpPr>
          <p:nvPr>
            <p:ph type="sldNum" sz="quarter" idx="12"/>
          </p:nvPr>
        </p:nvSpPr>
        <p:spPr/>
        <p:txBody>
          <a:bodyPr/>
          <a:lstStyle/>
          <a:p>
            <a:fld id="{CB53C094-682A-4C9B-B1B2-CA2E0C5041D7}" type="slidenum">
              <a:rPr lang="en-US" smtClean="0"/>
              <a:t>‹#›</a:t>
            </a:fld>
            <a:endParaRPr lang="en-US"/>
          </a:p>
        </p:txBody>
      </p:sp>
    </p:spTree>
    <p:extLst>
      <p:ext uri="{BB962C8B-B14F-4D97-AF65-F5344CB8AC3E}">
        <p14:creationId xmlns:p14="http://schemas.microsoft.com/office/powerpoint/2010/main" val="2901020561"/>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AEDBB7-D559-47C2-9301-4485E935F28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4E76A59-0ECB-4454-A7DD-B4CC6C0F869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1AA45AE-41A0-4593-8B80-92589D270C68}"/>
              </a:ext>
            </a:extLst>
          </p:cNvPr>
          <p:cNvSpPr>
            <a:spLocks noGrp="1"/>
          </p:cNvSpPr>
          <p:nvPr>
            <p:ph type="dt" sz="half" idx="10"/>
          </p:nvPr>
        </p:nvSpPr>
        <p:spPr/>
        <p:txBody>
          <a:bodyPr/>
          <a:lstStyle/>
          <a:p>
            <a:fld id="{90E99BAA-76ED-4E19-8942-5BA92B74BD17}" type="datetimeFigureOut">
              <a:rPr lang="en-US" smtClean="0"/>
              <a:t>6/1/2022</a:t>
            </a:fld>
            <a:endParaRPr lang="en-US"/>
          </a:p>
        </p:txBody>
      </p:sp>
      <p:sp>
        <p:nvSpPr>
          <p:cNvPr id="5" name="Footer Placeholder 4">
            <a:extLst>
              <a:ext uri="{FF2B5EF4-FFF2-40B4-BE49-F238E27FC236}">
                <a16:creationId xmlns:a16="http://schemas.microsoft.com/office/drawing/2014/main" id="{3019AB4E-DFE2-499C-B21F-511B804C55D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3493BAB-447F-42E4-B01D-9A5A45568DB0}"/>
              </a:ext>
            </a:extLst>
          </p:cNvPr>
          <p:cNvSpPr>
            <a:spLocks noGrp="1"/>
          </p:cNvSpPr>
          <p:nvPr>
            <p:ph type="sldNum" sz="quarter" idx="12"/>
          </p:nvPr>
        </p:nvSpPr>
        <p:spPr/>
        <p:txBody>
          <a:bodyPr/>
          <a:lstStyle/>
          <a:p>
            <a:fld id="{CB53C094-682A-4C9B-B1B2-CA2E0C5041D7}" type="slidenum">
              <a:rPr lang="en-US" smtClean="0"/>
              <a:t>‹#›</a:t>
            </a:fld>
            <a:endParaRPr lang="en-US"/>
          </a:p>
        </p:txBody>
      </p:sp>
    </p:spTree>
    <p:extLst>
      <p:ext uri="{BB962C8B-B14F-4D97-AF65-F5344CB8AC3E}">
        <p14:creationId xmlns:p14="http://schemas.microsoft.com/office/powerpoint/2010/main" val="3525107388"/>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3CFAF5-EB73-463E-BCE4-E86EF8289FBE}"/>
              </a:ext>
            </a:extLst>
          </p:cNvPr>
          <p:cNvSpPr>
            <a:spLocks noGrp="1"/>
          </p:cNvSpPr>
          <p:nvPr>
            <p:ph type="title"/>
          </p:nvPr>
        </p:nvSpPr>
        <p:spPr>
          <a:xfrm>
            <a:off x="831850" y="1709739"/>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95D3145-0063-4680-8BD0-34E8B4745511}"/>
              </a:ext>
            </a:extLst>
          </p:cNvPr>
          <p:cNvSpPr>
            <a:spLocks noGrp="1"/>
          </p:cNvSpPr>
          <p:nvPr>
            <p:ph type="body" idx="1"/>
          </p:nvPr>
        </p:nvSpPr>
        <p:spPr>
          <a:xfrm>
            <a:off x="831850" y="4589464"/>
            <a:ext cx="10515600" cy="1500187"/>
          </a:xfrm>
        </p:spPr>
        <p:txBody>
          <a:bodyPr/>
          <a:lstStyle>
            <a:lvl1pPr marL="0" indent="0">
              <a:buNone/>
              <a:defRPr sz="2400">
                <a:solidFill>
                  <a:schemeClr val="tx1">
                    <a:tint val="75000"/>
                  </a:schemeClr>
                </a:solidFill>
              </a:defRPr>
            </a:lvl1pPr>
            <a:lvl2pPr marL="457205" indent="0">
              <a:buNone/>
              <a:defRPr sz="2000">
                <a:solidFill>
                  <a:schemeClr val="tx1">
                    <a:tint val="75000"/>
                  </a:schemeClr>
                </a:solidFill>
              </a:defRPr>
            </a:lvl2pPr>
            <a:lvl3pPr marL="914411" indent="0">
              <a:buNone/>
              <a:defRPr sz="1800">
                <a:solidFill>
                  <a:schemeClr val="tx1">
                    <a:tint val="75000"/>
                  </a:schemeClr>
                </a:solidFill>
              </a:defRPr>
            </a:lvl3pPr>
            <a:lvl4pPr marL="1371617" indent="0">
              <a:buNone/>
              <a:defRPr sz="1600">
                <a:solidFill>
                  <a:schemeClr val="tx1">
                    <a:tint val="75000"/>
                  </a:schemeClr>
                </a:solidFill>
              </a:defRPr>
            </a:lvl4pPr>
            <a:lvl5pPr marL="1828822" indent="0">
              <a:buNone/>
              <a:defRPr sz="1600">
                <a:solidFill>
                  <a:schemeClr val="tx1">
                    <a:tint val="75000"/>
                  </a:schemeClr>
                </a:solidFill>
              </a:defRPr>
            </a:lvl5pPr>
            <a:lvl6pPr marL="2286027" indent="0">
              <a:buNone/>
              <a:defRPr sz="1600">
                <a:solidFill>
                  <a:schemeClr val="tx1">
                    <a:tint val="75000"/>
                  </a:schemeClr>
                </a:solidFill>
              </a:defRPr>
            </a:lvl6pPr>
            <a:lvl7pPr marL="2743233" indent="0">
              <a:buNone/>
              <a:defRPr sz="1600">
                <a:solidFill>
                  <a:schemeClr val="tx1">
                    <a:tint val="75000"/>
                  </a:schemeClr>
                </a:solidFill>
              </a:defRPr>
            </a:lvl7pPr>
            <a:lvl8pPr marL="3200438" indent="0">
              <a:buNone/>
              <a:defRPr sz="1600">
                <a:solidFill>
                  <a:schemeClr val="tx1">
                    <a:tint val="75000"/>
                  </a:schemeClr>
                </a:solidFill>
              </a:defRPr>
            </a:lvl8pPr>
            <a:lvl9pPr marL="3657643"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88E9159-65F3-44D3-A7A5-AE44E2CC26FB}"/>
              </a:ext>
            </a:extLst>
          </p:cNvPr>
          <p:cNvSpPr>
            <a:spLocks noGrp="1"/>
          </p:cNvSpPr>
          <p:nvPr>
            <p:ph type="dt" sz="half" idx="10"/>
          </p:nvPr>
        </p:nvSpPr>
        <p:spPr/>
        <p:txBody>
          <a:bodyPr/>
          <a:lstStyle/>
          <a:p>
            <a:fld id="{90E99BAA-76ED-4E19-8942-5BA92B74BD17}" type="datetimeFigureOut">
              <a:rPr lang="en-US" smtClean="0"/>
              <a:t>6/1/2022</a:t>
            </a:fld>
            <a:endParaRPr lang="en-US"/>
          </a:p>
        </p:txBody>
      </p:sp>
      <p:sp>
        <p:nvSpPr>
          <p:cNvPr id="5" name="Footer Placeholder 4">
            <a:extLst>
              <a:ext uri="{FF2B5EF4-FFF2-40B4-BE49-F238E27FC236}">
                <a16:creationId xmlns:a16="http://schemas.microsoft.com/office/drawing/2014/main" id="{1655AD4A-83C8-4283-987D-3F35792565F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141EF43-F975-42FC-947D-13FD11F212D9}"/>
              </a:ext>
            </a:extLst>
          </p:cNvPr>
          <p:cNvSpPr>
            <a:spLocks noGrp="1"/>
          </p:cNvSpPr>
          <p:nvPr>
            <p:ph type="sldNum" sz="quarter" idx="12"/>
          </p:nvPr>
        </p:nvSpPr>
        <p:spPr/>
        <p:txBody>
          <a:bodyPr/>
          <a:lstStyle/>
          <a:p>
            <a:fld id="{CB53C094-682A-4C9B-B1B2-CA2E0C5041D7}" type="slidenum">
              <a:rPr lang="en-US" smtClean="0"/>
              <a:t>‹#›</a:t>
            </a:fld>
            <a:endParaRPr lang="en-US"/>
          </a:p>
        </p:txBody>
      </p:sp>
    </p:spTree>
    <p:extLst>
      <p:ext uri="{BB962C8B-B14F-4D97-AF65-F5344CB8AC3E}">
        <p14:creationId xmlns:p14="http://schemas.microsoft.com/office/powerpoint/2010/main" val="1050759461"/>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162405-87D2-4246-9DD9-B476F8DAA64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817BEDC-8341-4CC1-8BC4-C32438BB3288}"/>
              </a:ext>
            </a:extLst>
          </p:cNvPr>
          <p:cNvSpPr>
            <a:spLocks noGrp="1"/>
          </p:cNvSpPr>
          <p:nvPr>
            <p:ph sz="half" idx="1"/>
          </p:nvPr>
        </p:nvSpPr>
        <p:spPr>
          <a:xfrm>
            <a:off x="838201"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B6E9BB1-775C-4F81-AB53-93BF7C6CD20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4000927-2671-4F4E-BF41-1431B68A3EFA}"/>
              </a:ext>
            </a:extLst>
          </p:cNvPr>
          <p:cNvSpPr>
            <a:spLocks noGrp="1"/>
          </p:cNvSpPr>
          <p:nvPr>
            <p:ph type="dt" sz="half" idx="10"/>
          </p:nvPr>
        </p:nvSpPr>
        <p:spPr/>
        <p:txBody>
          <a:bodyPr/>
          <a:lstStyle/>
          <a:p>
            <a:fld id="{90E99BAA-76ED-4E19-8942-5BA92B74BD17}" type="datetimeFigureOut">
              <a:rPr lang="en-US" smtClean="0"/>
              <a:t>6/1/2022</a:t>
            </a:fld>
            <a:endParaRPr lang="en-US"/>
          </a:p>
        </p:txBody>
      </p:sp>
      <p:sp>
        <p:nvSpPr>
          <p:cNvPr id="6" name="Footer Placeholder 5">
            <a:extLst>
              <a:ext uri="{FF2B5EF4-FFF2-40B4-BE49-F238E27FC236}">
                <a16:creationId xmlns:a16="http://schemas.microsoft.com/office/drawing/2014/main" id="{01441FDF-C05B-4B41-8D52-2EBB88DC2E3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68E6C19-9BCD-4E01-9C17-C9F8E0878C81}"/>
              </a:ext>
            </a:extLst>
          </p:cNvPr>
          <p:cNvSpPr>
            <a:spLocks noGrp="1"/>
          </p:cNvSpPr>
          <p:nvPr>
            <p:ph type="sldNum" sz="quarter" idx="12"/>
          </p:nvPr>
        </p:nvSpPr>
        <p:spPr/>
        <p:txBody>
          <a:bodyPr/>
          <a:lstStyle/>
          <a:p>
            <a:fld id="{CB53C094-682A-4C9B-B1B2-CA2E0C5041D7}" type="slidenum">
              <a:rPr lang="en-US" smtClean="0"/>
              <a:t>‹#›</a:t>
            </a:fld>
            <a:endParaRPr lang="en-US"/>
          </a:p>
        </p:txBody>
      </p:sp>
    </p:spTree>
    <p:extLst>
      <p:ext uri="{BB962C8B-B14F-4D97-AF65-F5344CB8AC3E}">
        <p14:creationId xmlns:p14="http://schemas.microsoft.com/office/powerpoint/2010/main" val="654018578"/>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659FC9-09A9-4BD4-90B8-99DB7FFE2BF5}"/>
              </a:ext>
            </a:extLst>
          </p:cNvPr>
          <p:cNvSpPr>
            <a:spLocks noGrp="1"/>
          </p:cNvSpPr>
          <p:nvPr>
            <p:ph type="title"/>
          </p:nvPr>
        </p:nvSpPr>
        <p:spPr>
          <a:xfrm>
            <a:off x="839788" y="365126"/>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80517E8-AC95-4869-888C-5B1ED23AB98A}"/>
              </a:ext>
            </a:extLst>
          </p:cNvPr>
          <p:cNvSpPr>
            <a:spLocks noGrp="1"/>
          </p:cNvSpPr>
          <p:nvPr>
            <p:ph type="body" idx="1"/>
          </p:nvPr>
        </p:nvSpPr>
        <p:spPr>
          <a:xfrm>
            <a:off x="839789" y="1681163"/>
            <a:ext cx="5157787" cy="823912"/>
          </a:xfrm>
        </p:spPr>
        <p:txBody>
          <a:bodyPr anchor="b"/>
          <a:lstStyle>
            <a:lvl1pPr marL="0" indent="0">
              <a:buNone/>
              <a:defRPr sz="2400" b="1"/>
            </a:lvl1pPr>
            <a:lvl2pPr marL="457205" indent="0">
              <a:buNone/>
              <a:defRPr sz="2000" b="1"/>
            </a:lvl2pPr>
            <a:lvl3pPr marL="914411" indent="0">
              <a:buNone/>
              <a:defRPr sz="1800" b="1"/>
            </a:lvl3pPr>
            <a:lvl4pPr marL="1371617" indent="0">
              <a:buNone/>
              <a:defRPr sz="1600" b="1"/>
            </a:lvl4pPr>
            <a:lvl5pPr marL="1828822" indent="0">
              <a:buNone/>
              <a:defRPr sz="1600" b="1"/>
            </a:lvl5pPr>
            <a:lvl6pPr marL="2286027" indent="0">
              <a:buNone/>
              <a:defRPr sz="1600" b="1"/>
            </a:lvl6pPr>
            <a:lvl7pPr marL="2743233" indent="0">
              <a:buNone/>
              <a:defRPr sz="1600" b="1"/>
            </a:lvl7pPr>
            <a:lvl8pPr marL="3200438" indent="0">
              <a:buNone/>
              <a:defRPr sz="1600" b="1"/>
            </a:lvl8pPr>
            <a:lvl9pPr marL="3657643"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A537C55-99EF-4223-A2E8-2440A2465887}"/>
              </a:ext>
            </a:extLst>
          </p:cNvPr>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B820C63-AFA7-4110-B8A1-C2E8FF627AD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5" indent="0">
              <a:buNone/>
              <a:defRPr sz="2000" b="1"/>
            </a:lvl2pPr>
            <a:lvl3pPr marL="914411" indent="0">
              <a:buNone/>
              <a:defRPr sz="1800" b="1"/>
            </a:lvl3pPr>
            <a:lvl4pPr marL="1371617" indent="0">
              <a:buNone/>
              <a:defRPr sz="1600" b="1"/>
            </a:lvl4pPr>
            <a:lvl5pPr marL="1828822" indent="0">
              <a:buNone/>
              <a:defRPr sz="1600" b="1"/>
            </a:lvl5pPr>
            <a:lvl6pPr marL="2286027" indent="0">
              <a:buNone/>
              <a:defRPr sz="1600" b="1"/>
            </a:lvl6pPr>
            <a:lvl7pPr marL="2743233" indent="0">
              <a:buNone/>
              <a:defRPr sz="1600" b="1"/>
            </a:lvl7pPr>
            <a:lvl8pPr marL="3200438" indent="0">
              <a:buNone/>
              <a:defRPr sz="1600" b="1"/>
            </a:lvl8pPr>
            <a:lvl9pPr marL="3657643"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5D0EF8C-3E28-4CCD-AB03-185956E7A5F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28FAD95-857F-4E4D-AE59-1331FA5A3234}"/>
              </a:ext>
            </a:extLst>
          </p:cNvPr>
          <p:cNvSpPr>
            <a:spLocks noGrp="1"/>
          </p:cNvSpPr>
          <p:nvPr>
            <p:ph type="dt" sz="half" idx="10"/>
          </p:nvPr>
        </p:nvSpPr>
        <p:spPr/>
        <p:txBody>
          <a:bodyPr/>
          <a:lstStyle/>
          <a:p>
            <a:fld id="{90E99BAA-76ED-4E19-8942-5BA92B74BD17}" type="datetimeFigureOut">
              <a:rPr lang="en-US" smtClean="0"/>
              <a:t>6/1/2022</a:t>
            </a:fld>
            <a:endParaRPr lang="en-US"/>
          </a:p>
        </p:txBody>
      </p:sp>
      <p:sp>
        <p:nvSpPr>
          <p:cNvPr id="8" name="Footer Placeholder 7">
            <a:extLst>
              <a:ext uri="{FF2B5EF4-FFF2-40B4-BE49-F238E27FC236}">
                <a16:creationId xmlns:a16="http://schemas.microsoft.com/office/drawing/2014/main" id="{33191FA4-2E2B-4A62-8741-41516720B6B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FA54D5F-FDF8-4C3E-9BDD-6F5CF74842C5}"/>
              </a:ext>
            </a:extLst>
          </p:cNvPr>
          <p:cNvSpPr>
            <a:spLocks noGrp="1"/>
          </p:cNvSpPr>
          <p:nvPr>
            <p:ph type="sldNum" sz="quarter" idx="12"/>
          </p:nvPr>
        </p:nvSpPr>
        <p:spPr/>
        <p:txBody>
          <a:bodyPr/>
          <a:lstStyle/>
          <a:p>
            <a:fld id="{CB53C094-682A-4C9B-B1B2-CA2E0C5041D7}" type="slidenum">
              <a:rPr lang="en-US" smtClean="0"/>
              <a:t>‹#›</a:t>
            </a:fld>
            <a:endParaRPr lang="en-US"/>
          </a:p>
        </p:txBody>
      </p:sp>
    </p:spTree>
    <p:extLst>
      <p:ext uri="{BB962C8B-B14F-4D97-AF65-F5344CB8AC3E}">
        <p14:creationId xmlns:p14="http://schemas.microsoft.com/office/powerpoint/2010/main" val="3963734089"/>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6102F4-8D7E-4E6B-B1E4-A31934A3CFA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AC3A047-6D9C-4C87-9D9E-BF7E5A80225F}"/>
              </a:ext>
            </a:extLst>
          </p:cNvPr>
          <p:cNvSpPr>
            <a:spLocks noGrp="1"/>
          </p:cNvSpPr>
          <p:nvPr>
            <p:ph type="dt" sz="half" idx="10"/>
          </p:nvPr>
        </p:nvSpPr>
        <p:spPr/>
        <p:txBody>
          <a:bodyPr/>
          <a:lstStyle/>
          <a:p>
            <a:fld id="{90E99BAA-76ED-4E19-8942-5BA92B74BD17}" type="datetimeFigureOut">
              <a:rPr lang="en-US" smtClean="0"/>
              <a:t>6/1/2022</a:t>
            </a:fld>
            <a:endParaRPr lang="en-US"/>
          </a:p>
        </p:txBody>
      </p:sp>
      <p:sp>
        <p:nvSpPr>
          <p:cNvPr id="4" name="Footer Placeholder 3">
            <a:extLst>
              <a:ext uri="{FF2B5EF4-FFF2-40B4-BE49-F238E27FC236}">
                <a16:creationId xmlns:a16="http://schemas.microsoft.com/office/drawing/2014/main" id="{3BBEC153-AAB4-4DCB-AD90-66E7716B6E6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79CB57B-92B1-4DE6-9CED-A20550255144}"/>
              </a:ext>
            </a:extLst>
          </p:cNvPr>
          <p:cNvSpPr>
            <a:spLocks noGrp="1"/>
          </p:cNvSpPr>
          <p:nvPr>
            <p:ph type="sldNum" sz="quarter" idx="12"/>
          </p:nvPr>
        </p:nvSpPr>
        <p:spPr/>
        <p:txBody>
          <a:bodyPr/>
          <a:lstStyle/>
          <a:p>
            <a:fld id="{CB53C094-682A-4C9B-B1B2-CA2E0C5041D7}" type="slidenum">
              <a:rPr lang="en-US" smtClean="0"/>
              <a:t>‹#›</a:t>
            </a:fld>
            <a:endParaRPr lang="en-US"/>
          </a:p>
        </p:txBody>
      </p:sp>
    </p:spTree>
    <p:extLst>
      <p:ext uri="{BB962C8B-B14F-4D97-AF65-F5344CB8AC3E}">
        <p14:creationId xmlns:p14="http://schemas.microsoft.com/office/powerpoint/2010/main" val="14813846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51.xml"/><Relationship Id="rId3" Type="http://schemas.openxmlformats.org/officeDocument/2006/relationships/slideLayout" Target="../slideLayouts/slideLayout46.xml"/><Relationship Id="rId7" Type="http://schemas.openxmlformats.org/officeDocument/2006/relationships/slideLayout" Target="../slideLayouts/slideLayout50.xml"/><Relationship Id="rId12" Type="http://schemas.openxmlformats.org/officeDocument/2006/relationships/theme" Target="../theme/theme2.xml"/><Relationship Id="rId2" Type="http://schemas.openxmlformats.org/officeDocument/2006/relationships/slideLayout" Target="../slideLayouts/slideLayout45.xml"/><Relationship Id="rId1" Type="http://schemas.openxmlformats.org/officeDocument/2006/relationships/slideLayout" Target="../slideLayouts/slideLayout44.xml"/><Relationship Id="rId6" Type="http://schemas.openxmlformats.org/officeDocument/2006/relationships/slideLayout" Target="../slideLayouts/slideLayout49.xml"/><Relationship Id="rId11" Type="http://schemas.openxmlformats.org/officeDocument/2006/relationships/slideLayout" Target="../slideLayouts/slideLayout54.xml"/><Relationship Id="rId5" Type="http://schemas.openxmlformats.org/officeDocument/2006/relationships/slideLayout" Target="../slideLayouts/slideLayout48.xml"/><Relationship Id="rId10" Type="http://schemas.openxmlformats.org/officeDocument/2006/relationships/slideLayout" Target="../slideLayouts/slideLayout53.xml"/><Relationship Id="rId4" Type="http://schemas.openxmlformats.org/officeDocument/2006/relationships/slideLayout" Target="../slideLayouts/slideLayout47.xml"/><Relationship Id="rId9" Type="http://schemas.openxmlformats.org/officeDocument/2006/relationships/slideLayout" Target="../slideLayouts/slideLayout5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2.xml"/><Relationship Id="rId13" Type="http://schemas.openxmlformats.org/officeDocument/2006/relationships/slideLayout" Target="../slideLayouts/slideLayout67.xml"/><Relationship Id="rId18" Type="http://schemas.openxmlformats.org/officeDocument/2006/relationships/slideLayout" Target="../slideLayouts/slideLayout72.xml"/><Relationship Id="rId26" Type="http://schemas.openxmlformats.org/officeDocument/2006/relationships/slideLayout" Target="../slideLayouts/slideLayout80.xml"/><Relationship Id="rId39" Type="http://schemas.openxmlformats.org/officeDocument/2006/relationships/slideLayout" Target="../slideLayouts/slideLayout93.xml"/><Relationship Id="rId3" Type="http://schemas.openxmlformats.org/officeDocument/2006/relationships/slideLayout" Target="../slideLayouts/slideLayout57.xml"/><Relationship Id="rId21" Type="http://schemas.openxmlformats.org/officeDocument/2006/relationships/slideLayout" Target="../slideLayouts/slideLayout75.xml"/><Relationship Id="rId34" Type="http://schemas.openxmlformats.org/officeDocument/2006/relationships/slideLayout" Target="../slideLayouts/slideLayout88.xml"/><Relationship Id="rId7" Type="http://schemas.openxmlformats.org/officeDocument/2006/relationships/slideLayout" Target="../slideLayouts/slideLayout61.xml"/><Relationship Id="rId12" Type="http://schemas.openxmlformats.org/officeDocument/2006/relationships/slideLayout" Target="../slideLayouts/slideLayout66.xml"/><Relationship Id="rId17" Type="http://schemas.openxmlformats.org/officeDocument/2006/relationships/slideLayout" Target="../slideLayouts/slideLayout71.xml"/><Relationship Id="rId25" Type="http://schemas.openxmlformats.org/officeDocument/2006/relationships/slideLayout" Target="../slideLayouts/slideLayout79.xml"/><Relationship Id="rId33" Type="http://schemas.openxmlformats.org/officeDocument/2006/relationships/slideLayout" Target="../slideLayouts/slideLayout87.xml"/><Relationship Id="rId38" Type="http://schemas.openxmlformats.org/officeDocument/2006/relationships/slideLayout" Target="../slideLayouts/slideLayout92.xml"/><Relationship Id="rId2" Type="http://schemas.openxmlformats.org/officeDocument/2006/relationships/slideLayout" Target="../slideLayouts/slideLayout56.xml"/><Relationship Id="rId16" Type="http://schemas.openxmlformats.org/officeDocument/2006/relationships/slideLayout" Target="../slideLayouts/slideLayout70.xml"/><Relationship Id="rId20" Type="http://schemas.openxmlformats.org/officeDocument/2006/relationships/slideLayout" Target="../slideLayouts/slideLayout74.xml"/><Relationship Id="rId29" Type="http://schemas.openxmlformats.org/officeDocument/2006/relationships/slideLayout" Target="../slideLayouts/slideLayout83.xml"/><Relationship Id="rId41" Type="http://schemas.openxmlformats.org/officeDocument/2006/relationships/image" Target="../media/image16.emf"/><Relationship Id="rId1" Type="http://schemas.openxmlformats.org/officeDocument/2006/relationships/slideLayout" Target="../slideLayouts/slideLayout55.xml"/><Relationship Id="rId6" Type="http://schemas.openxmlformats.org/officeDocument/2006/relationships/slideLayout" Target="../slideLayouts/slideLayout60.xml"/><Relationship Id="rId11" Type="http://schemas.openxmlformats.org/officeDocument/2006/relationships/slideLayout" Target="../slideLayouts/slideLayout65.xml"/><Relationship Id="rId24" Type="http://schemas.openxmlformats.org/officeDocument/2006/relationships/slideLayout" Target="../slideLayouts/slideLayout78.xml"/><Relationship Id="rId32" Type="http://schemas.openxmlformats.org/officeDocument/2006/relationships/slideLayout" Target="../slideLayouts/slideLayout86.xml"/><Relationship Id="rId37" Type="http://schemas.openxmlformats.org/officeDocument/2006/relationships/slideLayout" Target="../slideLayouts/slideLayout91.xml"/><Relationship Id="rId40" Type="http://schemas.openxmlformats.org/officeDocument/2006/relationships/theme" Target="../theme/theme3.xml"/><Relationship Id="rId5" Type="http://schemas.openxmlformats.org/officeDocument/2006/relationships/slideLayout" Target="../slideLayouts/slideLayout59.xml"/><Relationship Id="rId15" Type="http://schemas.openxmlformats.org/officeDocument/2006/relationships/slideLayout" Target="../slideLayouts/slideLayout69.xml"/><Relationship Id="rId23" Type="http://schemas.openxmlformats.org/officeDocument/2006/relationships/slideLayout" Target="../slideLayouts/slideLayout77.xml"/><Relationship Id="rId28" Type="http://schemas.openxmlformats.org/officeDocument/2006/relationships/slideLayout" Target="../slideLayouts/slideLayout82.xml"/><Relationship Id="rId36" Type="http://schemas.openxmlformats.org/officeDocument/2006/relationships/slideLayout" Target="../slideLayouts/slideLayout90.xml"/><Relationship Id="rId10" Type="http://schemas.openxmlformats.org/officeDocument/2006/relationships/slideLayout" Target="../slideLayouts/slideLayout64.xml"/><Relationship Id="rId19" Type="http://schemas.openxmlformats.org/officeDocument/2006/relationships/slideLayout" Target="../slideLayouts/slideLayout73.xml"/><Relationship Id="rId31" Type="http://schemas.openxmlformats.org/officeDocument/2006/relationships/slideLayout" Target="../slideLayouts/slideLayout85.xml"/><Relationship Id="rId4" Type="http://schemas.openxmlformats.org/officeDocument/2006/relationships/slideLayout" Target="../slideLayouts/slideLayout58.xml"/><Relationship Id="rId9" Type="http://schemas.openxmlformats.org/officeDocument/2006/relationships/slideLayout" Target="../slideLayouts/slideLayout63.xml"/><Relationship Id="rId14" Type="http://schemas.openxmlformats.org/officeDocument/2006/relationships/slideLayout" Target="../slideLayouts/slideLayout68.xml"/><Relationship Id="rId22" Type="http://schemas.openxmlformats.org/officeDocument/2006/relationships/slideLayout" Target="../slideLayouts/slideLayout76.xml"/><Relationship Id="rId27" Type="http://schemas.openxmlformats.org/officeDocument/2006/relationships/slideLayout" Target="../slideLayouts/slideLayout81.xml"/><Relationship Id="rId30" Type="http://schemas.openxmlformats.org/officeDocument/2006/relationships/slideLayout" Target="../slideLayouts/slideLayout84.xml"/><Relationship Id="rId35" Type="http://schemas.openxmlformats.org/officeDocument/2006/relationships/slideLayout" Target="../slideLayouts/slideLayout8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01.xml"/><Relationship Id="rId13" Type="http://schemas.openxmlformats.org/officeDocument/2006/relationships/theme" Target="../theme/theme4.xml"/><Relationship Id="rId3" Type="http://schemas.openxmlformats.org/officeDocument/2006/relationships/slideLayout" Target="../slideLayouts/slideLayout96.xml"/><Relationship Id="rId7" Type="http://schemas.openxmlformats.org/officeDocument/2006/relationships/slideLayout" Target="../slideLayouts/slideLayout100.xml"/><Relationship Id="rId12" Type="http://schemas.openxmlformats.org/officeDocument/2006/relationships/slideLayout" Target="../slideLayouts/slideLayout105.xml"/><Relationship Id="rId2" Type="http://schemas.openxmlformats.org/officeDocument/2006/relationships/slideLayout" Target="../slideLayouts/slideLayout95.xml"/><Relationship Id="rId1" Type="http://schemas.openxmlformats.org/officeDocument/2006/relationships/slideLayout" Target="../slideLayouts/slideLayout94.xml"/><Relationship Id="rId6" Type="http://schemas.openxmlformats.org/officeDocument/2006/relationships/slideLayout" Target="../slideLayouts/slideLayout99.xml"/><Relationship Id="rId11" Type="http://schemas.openxmlformats.org/officeDocument/2006/relationships/slideLayout" Target="../slideLayouts/slideLayout104.xml"/><Relationship Id="rId5" Type="http://schemas.openxmlformats.org/officeDocument/2006/relationships/slideLayout" Target="../slideLayouts/slideLayout98.xml"/><Relationship Id="rId10" Type="http://schemas.openxmlformats.org/officeDocument/2006/relationships/slideLayout" Target="../slideLayouts/slideLayout103.xml"/><Relationship Id="rId4" Type="http://schemas.openxmlformats.org/officeDocument/2006/relationships/slideLayout" Target="../slideLayouts/slideLayout97.xml"/><Relationship Id="rId9" Type="http://schemas.openxmlformats.org/officeDocument/2006/relationships/slideLayout" Target="../slideLayouts/slideLayout10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13.xml"/><Relationship Id="rId13" Type="http://schemas.openxmlformats.org/officeDocument/2006/relationships/slideLayout" Target="../slideLayouts/slideLayout118.xml"/><Relationship Id="rId3" Type="http://schemas.openxmlformats.org/officeDocument/2006/relationships/slideLayout" Target="../slideLayouts/slideLayout108.xml"/><Relationship Id="rId7" Type="http://schemas.openxmlformats.org/officeDocument/2006/relationships/slideLayout" Target="../slideLayouts/slideLayout112.xml"/><Relationship Id="rId12" Type="http://schemas.openxmlformats.org/officeDocument/2006/relationships/slideLayout" Target="../slideLayouts/slideLayout117.xml"/><Relationship Id="rId2" Type="http://schemas.openxmlformats.org/officeDocument/2006/relationships/slideLayout" Target="../slideLayouts/slideLayout107.xml"/><Relationship Id="rId16" Type="http://schemas.openxmlformats.org/officeDocument/2006/relationships/image" Target="../media/image23.emf"/><Relationship Id="rId1" Type="http://schemas.openxmlformats.org/officeDocument/2006/relationships/slideLayout" Target="../slideLayouts/slideLayout106.xml"/><Relationship Id="rId6" Type="http://schemas.openxmlformats.org/officeDocument/2006/relationships/slideLayout" Target="../slideLayouts/slideLayout111.xml"/><Relationship Id="rId11" Type="http://schemas.openxmlformats.org/officeDocument/2006/relationships/slideLayout" Target="../slideLayouts/slideLayout116.xml"/><Relationship Id="rId5" Type="http://schemas.openxmlformats.org/officeDocument/2006/relationships/slideLayout" Target="../slideLayouts/slideLayout110.xml"/><Relationship Id="rId15" Type="http://schemas.openxmlformats.org/officeDocument/2006/relationships/theme" Target="../theme/theme5.xml"/><Relationship Id="rId10" Type="http://schemas.openxmlformats.org/officeDocument/2006/relationships/slideLayout" Target="../slideLayouts/slideLayout115.xml"/><Relationship Id="rId4" Type="http://schemas.openxmlformats.org/officeDocument/2006/relationships/slideLayout" Target="../slideLayouts/slideLayout109.xml"/><Relationship Id="rId9" Type="http://schemas.openxmlformats.org/officeDocument/2006/relationships/slideLayout" Target="../slideLayouts/slideLayout114.xml"/><Relationship Id="rId14" Type="http://schemas.openxmlformats.org/officeDocument/2006/relationships/slideLayout" Target="../slideLayouts/slideLayout11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5" y="556381"/>
            <a:ext cx="11306469"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5" y="1817561"/>
            <a:ext cx="11306469" cy="2389031"/>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7">
                <a:gradFill>
                  <a:gsLst>
                    <a:gs pos="0">
                      <a:schemeClr val="bg1">
                        <a:lumMod val="50000"/>
                      </a:schemeClr>
                    </a:gs>
                    <a:gs pos="100000">
                      <a:schemeClr val="bg1">
                        <a:lumMod val="50000"/>
                      </a:schemeClr>
                    </a:gs>
                  </a:gsLst>
                  <a:lin ang="5400000" scaled="1"/>
                </a:gradFill>
              </a:defRPr>
            </a:lvl1pPr>
          </a:lstStyle>
          <a:p>
            <a:r>
              <a:rPr lang="en-US" dirty="0"/>
              <a:t>© Microsoft Corporation                                                                                  								</a:t>
            </a:r>
          </a:p>
        </p:txBody>
      </p:sp>
    </p:spTree>
    <p:extLst>
      <p:ext uri="{BB962C8B-B14F-4D97-AF65-F5344CB8AC3E}">
        <p14:creationId xmlns:p14="http://schemas.microsoft.com/office/powerpoint/2010/main" val="1607037715"/>
      </p:ext>
    </p:extLst>
  </p:cSld>
  <p:clrMap bg1="lt1" tx1="dk1" bg2="lt2" tx2="dk2" accent1="accent1" accent2="accent2" accent3="accent3" accent4="accent4" accent5="accent5" accent6="accent6" hlink="hlink" folHlink="folHlink"/>
  <p:sldLayoutIdLst>
    <p:sldLayoutId id="2147484958" r:id="rId1"/>
    <p:sldLayoutId id="2147484959" r:id="rId2"/>
    <p:sldLayoutId id="2147484960" r:id="rId3"/>
    <p:sldLayoutId id="2147484961" r:id="rId4"/>
    <p:sldLayoutId id="2147484962" r:id="rId5"/>
    <p:sldLayoutId id="2147484963" r:id="rId6"/>
    <p:sldLayoutId id="2147484964" r:id="rId7"/>
    <p:sldLayoutId id="2147484965" r:id="rId8"/>
    <p:sldLayoutId id="2147484966" r:id="rId9"/>
    <p:sldLayoutId id="2147484967" r:id="rId10"/>
    <p:sldLayoutId id="2147484968" r:id="rId11"/>
    <p:sldLayoutId id="2147484969" r:id="rId12"/>
    <p:sldLayoutId id="2147484970" r:id="rId13"/>
    <p:sldLayoutId id="2147484971" r:id="rId14"/>
    <p:sldLayoutId id="2147484972" r:id="rId15"/>
    <p:sldLayoutId id="2147484973" r:id="rId16"/>
    <p:sldLayoutId id="2147484974" r:id="rId17"/>
    <p:sldLayoutId id="2147484975" r:id="rId18"/>
    <p:sldLayoutId id="2147484976" r:id="rId19"/>
    <p:sldLayoutId id="2147484977" r:id="rId20"/>
    <p:sldLayoutId id="2147484978" r:id="rId21"/>
    <p:sldLayoutId id="2147484979" r:id="rId22"/>
    <p:sldLayoutId id="2147484980" r:id="rId23"/>
    <p:sldLayoutId id="2147484981" r:id="rId24"/>
    <p:sldLayoutId id="2147484982" r:id="rId25"/>
    <p:sldLayoutId id="2147484983" r:id="rId26"/>
    <p:sldLayoutId id="2147484984" r:id="rId27"/>
    <p:sldLayoutId id="2147484985" r:id="rId28"/>
    <p:sldLayoutId id="2147484986" r:id="rId29"/>
    <p:sldLayoutId id="2147484987" r:id="rId30"/>
    <p:sldLayoutId id="2147484988" r:id="rId31"/>
    <p:sldLayoutId id="2147484991" r:id="rId32"/>
    <p:sldLayoutId id="2147484992" r:id="rId33"/>
    <p:sldLayoutId id="2147484993" r:id="rId34"/>
    <p:sldLayoutId id="2147484994" r:id="rId35"/>
    <p:sldLayoutId id="2147484995" r:id="rId36"/>
    <p:sldLayoutId id="2147484996" r:id="rId37"/>
    <p:sldLayoutId id="2147484997" r:id="rId38"/>
    <p:sldLayoutId id="2147484998" r:id="rId39"/>
    <p:sldLayoutId id="2147485040" r:id="rId40"/>
    <p:sldLayoutId id="2147485054" r:id="rId41"/>
    <p:sldLayoutId id="2147485055" r:id="rId42"/>
    <p:sldLayoutId id="2147485056" r:id="rId43"/>
  </p:sldLayoutIdLst>
  <p:transition>
    <p:fade/>
  </p:transition>
  <p:txStyles>
    <p:titleStyle>
      <a:lvl1pPr algn="l" defTabSz="914344" rtl="0" eaLnBrk="1" latinLnBrk="0" hangingPunct="1">
        <a:lnSpc>
          <a:spcPct val="90000"/>
        </a:lnSpc>
        <a:spcBef>
          <a:spcPct val="0"/>
        </a:spcBef>
        <a:buNone/>
        <a:defRPr lang="en-US" sz="2745" b="0" kern="1200" cap="none" spc="-49" baseline="0" dirty="0" smtClean="0">
          <a:ln w="3175">
            <a:noFill/>
          </a:ln>
          <a:gradFill>
            <a:gsLst>
              <a:gs pos="0">
                <a:schemeClr val="tx1"/>
              </a:gs>
              <a:gs pos="100000">
                <a:schemeClr val="tx1"/>
              </a:gs>
            </a:gsLst>
            <a:lin ang="5400000" scaled="1"/>
          </a:gradFill>
          <a:effectLst/>
          <a:latin typeface="+mj-lt"/>
          <a:ea typeface="+mn-ea"/>
          <a:cs typeface="Segoe UI" pitchFamily="34" charset="0"/>
        </a:defRPr>
      </a:lvl1pPr>
    </p:titleStyle>
    <p:bodyStyle>
      <a:lvl1pPr marL="0" marR="0" indent="0" algn="l" defTabSz="914344"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gradFill>
            <a:gsLst>
              <a:gs pos="0">
                <a:schemeClr val="tx1"/>
              </a:gs>
              <a:gs pos="100000">
                <a:schemeClr val="tx1"/>
              </a:gs>
            </a:gsLst>
            <a:lin ang="5400000" scaled="1"/>
          </a:gradFill>
          <a:latin typeface="+mj-lt"/>
          <a:ea typeface="+mn-ea"/>
          <a:cs typeface="+mn-cs"/>
        </a:defRPr>
      </a:lvl1pPr>
      <a:lvl2pPr marL="0" marR="0" indent="0" algn="l" defTabSz="914344"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gradFill>
            <a:gsLst>
              <a:gs pos="0">
                <a:schemeClr val="tx1"/>
              </a:gs>
              <a:gs pos="100000">
                <a:schemeClr val="tx1"/>
              </a:gs>
            </a:gsLst>
            <a:lin ang="5400000" scaled="1"/>
          </a:gradFill>
          <a:latin typeface="+mn-lt"/>
          <a:ea typeface="+mn-ea"/>
          <a:cs typeface="+mn-cs"/>
        </a:defRPr>
      </a:lvl2pPr>
      <a:lvl3pPr marL="0" marR="0" indent="0" algn="l" defTabSz="914344"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gradFill>
            <a:gsLst>
              <a:gs pos="0">
                <a:srgbClr val="002050"/>
              </a:gs>
              <a:gs pos="100000">
                <a:srgbClr val="002050"/>
              </a:gs>
            </a:gsLst>
            <a:lin ang="5400000" scaled="1"/>
          </a:gradFill>
          <a:latin typeface="+mj-lt"/>
          <a:ea typeface="+mn-ea"/>
          <a:cs typeface="+mn-cs"/>
        </a:defRPr>
      </a:lvl3pPr>
      <a:lvl4pPr marL="0" marR="0" indent="0" algn="l" defTabSz="914344"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gradFill>
            <a:gsLst>
              <a:gs pos="0">
                <a:schemeClr val="tx1"/>
              </a:gs>
              <a:gs pos="100000">
                <a:schemeClr val="tx1"/>
              </a:gs>
            </a:gsLst>
            <a:lin ang="5400000" scaled="1"/>
          </a:gradFill>
          <a:latin typeface="+mn-lt"/>
          <a:ea typeface="+mn-ea"/>
          <a:cs typeface="+mn-cs"/>
        </a:defRPr>
      </a:lvl4pPr>
      <a:lvl5pPr marL="0" marR="0" indent="0" algn="l" defTabSz="914344"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gradFill>
            <a:gsLst>
              <a:gs pos="0">
                <a:schemeClr val="tx1"/>
              </a:gs>
              <a:gs pos="100000">
                <a:schemeClr val="tx1"/>
              </a:gs>
            </a:gsLst>
            <a:lin ang="5400000" scaled="1"/>
          </a:gradFill>
          <a:latin typeface="+mn-lt"/>
          <a:ea typeface="+mn-ea"/>
          <a:cs typeface="+mn-cs"/>
        </a:defRPr>
      </a:lvl5pPr>
      <a:lvl6pPr marL="2285859" indent="0" algn="l" defTabSz="914344"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44" rtl="0" eaLnBrk="1" latinLnBrk="0" hangingPunct="1">
        <a:lnSpc>
          <a:spcPct val="100000"/>
        </a:lnSpc>
        <a:spcBef>
          <a:spcPts val="0"/>
        </a:spcBef>
        <a:spcAft>
          <a:spcPts val="0"/>
        </a:spcAft>
        <a:buFont typeface="Arial" pitchFamily="34" charset="0"/>
        <a:buNone/>
        <a:defRPr sz="1176" kern="1200">
          <a:gradFill>
            <a:gsLst>
              <a:gs pos="0">
                <a:schemeClr val="tx1"/>
              </a:gs>
              <a:gs pos="100000">
                <a:schemeClr val="tx1"/>
              </a:gs>
            </a:gsLst>
            <a:lin ang="5400000" scaled="1"/>
          </a:gradFill>
          <a:latin typeface="+mn-lt"/>
          <a:ea typeface="+mn-ea"/>
          <a:cs typeface="+mn-cs"/>
        </a:defRPr>
      </a:lvl7pPr>
      <a:lvl8pPr marL="3428792" indent="-228586" algn="l" defTabSz="914344"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964" indent="-228586" algn="l" defTabSz="914344"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44" rtl="0" eaLnBrk="1" latinLnBrk="0" hangingPunct="1">
        <a:defRPr sz="1765" kern="1200">
          <a:solidFill>
            <a:schemeClr val="tx1"/>
          </a:solidFill>
          <a:latin typeface="+mn-lt"/>
          <a:ea typeface="+mn-ea"/>
          <a:cs typeface="+mn-cs"/>
        </a:defRPr>
      </a:lvl1pPr>
      <a:lvl2pPr marL="457171" algn="l" defTabSz="914344" rtl="0" eaLnBrk="1" latinLnBrk="0" hangingPunct="1">
        <a:defRPr sz="1765" kern="1200">
          <a:solidFill>
            <a:schemeClr val="tx1"/>
          </a:solidFill>
          <a:latin typeface="+mn-lt"/>
          <a:ea typeface="+mn-ea"/>
          <a:cs typeface="+mn-cs"/>
        </a:defRPr>
      </a:lvl2pPr>
      <a:lvl3pPr marL="914344" algn="l" defTabSz="914344" rtl="0" eaLnBrk="1" latinLnBrk="0" hangingPunct="1">
        <a:defRPr sz="1765" kern="1200">
          <a:solidFill>
            <a:schemeClr val="tx1"/>
          </a:solidFill>
          <a:latin typeface="+mn-lt"/>
          <a:ea typeface="+mn-ea"/>
          <a:cs typeface="+mn-cs"/>
        </a:defRPr>
      </a:lvl3pPr>
      <a:lvl4pPr marL="1371516" algn="l" defTabSz="914344" rtl="0" eaLnBrk="1" latinLnBrk="0" hangingPunct="1">
        <a:defRPr sz="1765" kern="1200">
          <a:solidFill>
            <a:schemeClr val="tx1"/>
          </a:solidFill>
          <a:latin typeface="+mn-lt"/>
          <a:ea typeface="+mn-ea"/>
          <a:cs typeface="+mn-cs"/>
        </a:defRPr>
      </a:lvl4pPr>
      <a:lvl5pPr marL="1828689" algn="l" defTabSz="914344" rtl="0" eaLnBrk="1" latinLnBrk="0" hangingPunct="1">
        <a:defRPr sz="1765" kern="1200">
          <a:solidFill>
            <a:schemeClr val="tx1"/>
          </a:solidFill>
          <a:latin typeface="+mn-lt"/>
          <a:ea typeface="+mn-ea"/>
          <a:cs typeface="+mn-cs"/>
        </a:defRPr>
      </a:lvl5pPr>
      <a:lvl6pPr marL="2285862" algn="l" defTabSz="914344" rtl="0" eaLnBrk="1" latinLnBrk="0" hangingPunct="1">
        <a:defRPr sz="1765" kern="1200">
          <a:solidFill>
            <a:schemeClr val="tx1"/>
          </a:solidFill>
          <a:latin typeface="+mn-lt"/>
          <a:ea typeface="+mn-ea"/>
          <a:cs typeface="+mn-cs"/>
        </a:defRPr>
      </a:lvl6pPr>
      <a:lvl7pPr marL="2743033" algn="l" defTabSz="914344" rtl="0" eaLnBrk="1" latinLnBrk="0" hangingPunct="1">
        <a:defRPr sz="1765" kern="1200">
          <a:solidFill>
            <a:schemeClr val="tx1"/>
          </a:solidFill>
          <a:latin typeface="+mn-lt"/>
          <a:ea typeface="+mn-ea"/>
          <a:cs typeface="+mn-cs"/>
        </a:defRPr>
      </a:lvl7pPr>
      <a:lvl8pPr marL="3200204" algn="l" defTabSz="914344" rtl="0" eaLnBrk="1" latinLnBrk="0" hangingPunct="1">
        <a:defRPr sz="1765" kern="1200">
          <a:solidFill>
            <a:schemeClr val="tx1"/>
          </a:solidFill>
          <a:latin typeface="+mn-lt"/>
          <a:ea typeface="+mn-ea"/>
          <a:cs typeface="+mn-cs"/>
        </a:defRPr>
      </a:lvl8pPr>
      <a:lvl9pPr marL="3657378" algn="l" defTabSz="914344"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89079" y="228603"/>
            <a:ext cx="11296416" cy="812531"/>
          </a:xfrm>
          <a:prstGeom prst="rect">
            <a:avLst/>
          </a:prstGeom>
        </p:spPr>
        <p:txBody>
          <a:bodyPr vert="horz" wrap="square" lIns="0" tIns="0" rIns="0" bIns="0" rtlCol="0" anchor="t">
            <a:spAutoFit/>
          </a:bodyPr>
          <a:lstStyle/>
          <a:p>
            <a:r>
              <a:rPr lang="en-US"/>
              <a:t>Click to edit Master title style</a:t>
            </a:r>
          </a:p>
        </p:txBody>
      </p:sp>
      <p:sp>
        <p:nvSpPr>
          <p:cNvPr id="3" name="Text Placeholder 2"/>
          <p:cNvSpPr>
            <a:spLocks noGrp="1"/>
          </p:cNvSpPr>
          <p:nvPr>
            <p:ph type="body" idx="1"/>
          </p:nvPr>
        </p:nvSpPr>
        <p:spPr>
          <a:xfrm>
            <a:off x="489078" y="1447802"/>
            <a:ext cx="11296417" cy="2667397"/>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13028599"/>
      </p:ext>
    </p:extLst>
  </p:cSld>
  <p:clrMap bg1="lt1" tx1="dk1" bg2="lt2" tx2="dk2" accent1="accent1" accent2="accent2" accent3="accent3" accent4="accent4" accent5="accent5" accent6="accent6" hlink="hlink" folHlink="folHlink"/>
  <p:sldLayoutIdLst>
    <p:sldLayoutId id="2147484950" r:id="rId1"/>
    <p:sldLayoutId id="2147484836" r:id="rId2"/>
    <p:sldLayoutId id="2147484837" r:id="rId3"/>
    <p:sldLayoutId id="2147484838" r:id="rId4"/>
    <p:sldLayoutId id="2147484951" r:id="rId5"/>
    <p:sldLayoutId id="2147484952" r:id="rId6"/>
    <p:sldLayoutId id="2147484953" r:id="rId7"/>
    <p:sldLayoutId id="2147484954" r:id="rId8"/>
    <p:sldLayoutId id="2147484844" r:id="rId9"/>
    <p:sldLayoutId id="2147484845" r:id="rId10"/>
    <p:sldLayoutId id="2147484846" r:id="rId11"/>
  </p:sldLayoutIdLst>
  <p:transition spd="slow">
    <p:push/>
  </p:transition>
  <p:txStyles>
    <p:titleStyle>
      <a:lvl1pPr algn="l" defTabSz="1219070" rtl="0" eaLnBrk="1" latinLnBrk="0" hangingPunct="1">
        <a:lnSpc>
          <a:spcPct val="90000"/>
        </a:lnSpc>
        <a:spcBef>
          <a:spcPct val="0"/>
        </a:spcBef>
        <a:buNone/>
        <a:defRPr lang="en-US" sz="5867" b="0" kern="1200" cap="none" spc="-133" baseline="0" dirty="0" smtClean="0">
          <a:ln w="3175">
            <a:noFill/>
          </a:ln>
          <a:gradFill flip="none" rotWithShape="1">
            <a:gsLst>
              <a:gs pos="0">
                <a:schemeClr val="tx1"/>
              </a:gs>
              <a:gs pos="86000">
                <a:schemeClr val="tx1"/>
              </a:gs>
            </a:gsLst>
            <a:lin ang="5400000" scaled="0"/>
            <a:tileRect/>
          </a:gradFill>
          <a:effectLst/>
          <a:latin typeface="+mj-lt"/>
          <a:ea typeface="+mn-ea"/>
          <a:cs typeface="Arial" charset="0"/>
        </a:defRPr>
      </a:lvl1pPr>
    </p:titleStyle>
    <p:bodyStyle>
      <a:lvl1pPr marL="613791" indent="-613791" algn="l" defTabSz="1219070" rtl="0" eaLnBrk="1" latinLnBrk="0" hangingPunct="1">
        <a:lnSpc>
          <a:spcPct val="90000"/>
        </a:lnSpc>
        <a:spcBef>
          <a:spcPct val="20000"/>
        </a:spcBef>
        <a:buClr>
          <a:schemeClr val="tx1"/>
        </a:buClr>
        <a:buSzPct val="90000"/>
        <a:buFont typeface="Wingdings" pitchFamily="2" charset="2"/>
        <a:buChar char="§"/>
        <a:defRPr sz="4267" kern="1200" spc="-95" baseline="0">
          <a:gradFill>
            <a:gsLst>
              <a:gs pos="0">
                <a:schemeClr val="tx1"/>
              </a:gs>
              <a:gs pos="86000">
                <a:schemeClr val="tx1"/>
              </a:gs>
            </a:gsLst>
            <a:lin ang="5400000" scaled="0"/>
          </a:gradFill>
          <a:latin typeface="+mn-lt"/>
          <a:ea typeface="+mn-ea"/>
          <a:cs typeface="+mn-cs"/>
        </a:defRPr>
      </a:lvl1pPr>
      <a:lvl2pPr marL="1140809" indent="-527016" algn="l" defTabSz="1219070" rtl="0" eaLnBrk="1" latinLnBrk="0" hangingPunct="1">
        <a:lnSpc>
          <a:spcPct val="90000"/>
        </a:lnSpc>
        <a:spcBef>
          <a:spcPct val="20000"/>
        </a:spcBef>
        <a:buClr>
          <a:schemeClr val="tx1"/>
        </a:buClr>
        <a:buSzPct val="90000"/>
        <a:buFont typeface="Wingdings" pitchFamily="2" charset="2"/>
        <a:buChar char="§"/>
        <a:defRPr sz="3733" kern="1200" spc="-95" baseline="0">
          <a:gradFill>
            <a:gsLst>
              <a:gs pos="0">
                <a:schemeClr val="tx1"/>
              </a:gs>
              <a:gs pos="86000">
                <a:schemeClr val="tx1"/>
              </a:gs>
            </a:gsLst>
            <a:lin ang="5400000" scaled="0"/>
          </a:gradFill>
          <a:latin typeface="+mn-lt"/>
          <a:ea typeface="+mn-ea"/>
          <a:cs typeface="+mn-cs"/>
        </a:defRPr>
      </a:lvl2pPr>
      <a:lvl3pPr marL="1678406" indent="-537597" algn="l" defTabSz="1219070" rtl="0" eaLnBrk="1" latinLnBrk="0" hangingPunct="1">
        <a:lnSpc>
          <a:spcPct val="90000"/>
        </a:lnSpc>
        <a:spcBef>
          <a:spcPct val="20000"/>
        </a:spcBef>
        <a:buClr>
          <a:schemeClr val="tx1"/>
        </a:buClr>
        <a:buSzPct val="90000"/>
        <a:buFont typeface="Wingdings" pitchFamily="2" charset="2"/>
        <a:buChar char="§"/>
        <a:defRPr sz="3200" kern="1200" spc="-95" baseline="0">
          <a:gradFill>
            <a:gsLst>
              <a:gs pos="0">
                <a:schemeClr val="tx1"/>
              </a:gs>
              <a:gs pos="86000">
                <a:schemeClr val="tx1"/>
              </a:gs>
            </a:gsLst>
            <a:lin ang="5400000" scaled="0"/>
          </a:gradFill>
          <a:latin typeface="+mn-lt"/>
          <a:ea typeface="+mn-ea"/>
          <a:cs typeface="+mn-cs"/>
        </a:defRPr>
      </a:lvl3pPr>
      <a:lvl4pPr marL="2139808" indent="-461403" algn="l" defTabSz="1219070" rtl="0" eaLnBrk="1" latinLnBrk="0" hangingPunct="1">
        <a:lnSpc>
          <a:spcPct val="90000"/>
        </a:lnSpc>
        <a:spcBef>
          <a:spcPct val="20000"/>
        </a:spcBef>
        <a:buClr>
          <a:schemeClr val="tx1"/>
        </a:buClr>
        <a:buSzPct val="90000"/>
        <a:buFont typeface="Wingdings" pitchFamily="2" charset="2"/>
        <a:buChar char="§"/>
        <a:defRPr sz="2667" kern="1200" spc="-95" baseline="0">
          <a:gradFill>
            <a:gsLst>
              <a:gs pos="0">
                <a:schemeClr val="tx1"/>
              </a:gs>
              <a:gs pos="86000">
                <a:schemeClr val="tx1"/>
              </a:gs>
            </a:gsLst>
            <a:lin ang="5400000" scaled="0"/>
          </a:gradFill>
          <a:latin typeface="+mn-lt"/>
          <a:ea typeface="+mn-ea"/>
          <a:cs typeface="+mn-cs"/>
        </a:defRPr>
      </a:lvl4pPr>
      <a:lvl5pPr marL="2588511" indent="-448703" algn="l" defTabSz="1219070" rtl="0" eaLnBrk="1" latinLnBrk="0" hangingPunct="1">
        <a:lnSpc>
          <a:spcPct val="90000"/>
        </a:lnSpc>
        <a:spcBef>
          <a:spcPct val="20000"/>
        </a:spcBef>
        <a:buClr>
          <a:schemeClr val="tx1"/>
        </a:buClr>
        <a:buSzPct val="90000"/>
        <a:buFont typeface="Wingdings" pitchFamily="2" charset="2"/>
        <a:buChar char="§"/>
        <a:defRPr sz="2667" kern="1200" spc="-95" baseline="0">
          <a:gradFill>
            <a:gsLst>
              <a:gs pos="0">
                <a:schemeClr val="tx1"/>
              </a:gs>
              <a:gs pos="86000">
                <a:schemeClr val="tx1"/>
              </a:gs>
            </a:gsLst>
            <a:lin ang="5400000" scaled="0"/>
          </a:gradFill>
          <a:latin typeface="+mn-lt"/>
          <a:ea typeface="+mn-ea"/>
          <a:cs typeface="+mn-cs"/>
        </a:defRPr>
      </a:lvl5pPr>
      <a:lvl6pPr marL="3352443" indent="-304767" algn="l" defTabSz="12190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1977" indent="-304767" algn="l" defTabSz="12190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512" indent="-304767" algn="l" defTabSz="12190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048" indent="-304767" algn="l" defTabSz="12190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070" rtl="0" eaLnBrk="1" latinLnBrk="0" hangingPunct="1">
        <a:defRPr sz="2533" kern="1200">
          <a:solidFill>
            <a:schemeClr val="tx1"/>
          </a:solidFill>
          <a:latin typeface="+mn-lt"/>
          <a:ea typeface="+mn-ea"/>
          <a:cs typeface="+mn-cs"/>
        </a:defRPr>
      </a:lvl1pPr>
      <a:lvl2pPr marL="609535" algn="l" defTabSz="1219070" rtl="0" eaLnBrk="1" latinLnBrk="0" hangingPunct="1">
        <a:defRPr sz="2533" kern="1200">
          <a:solidFill>
            <a:schemeClr val="tx1"/>
          </a:solidFill>
          <a:latin typeface="+mn-lt"/>
          <a:ea typeface="+mn-ea"/>
          <a:cs typeface="+mn-cs"/>
        </a:defRPr>
      </a:lvl2pPr>
      <a:lvl3pPr marL="1219070" algn="l" defTabSz="1219070" rtl="0" eaLnBrk="1" latinLnBrk="0" hangingPunct="1">
        <a:defRPr sz="2533" kern="1200">
          <a:solidFill>
            <a:schemeClr val="tx1"/>
          </a:solidFill>
          <a:latin typeface="+mn-lt"/>
          <a:ea typeface="+mn-ea"/>
          <a:cs typeface="+mn-cs"/>
        </a:defRPr>
      </a:lvl3pPr>
      <a:lvl4pPr marL="1828605" algn="l" defTabSz="1219070" rtl="0" eaLnBrk="1" latinLnBrk="0" hangingPunct="1">
        <a:defRPr sz="2533" kern="1200">
          <a:solidFill>
            <a:schemeClr val="tx1"/>
          </a:solidFill>
          <a:latin typeface="+mn-lt"/>
          <a:ea typeface="+mn-ea"/>
          <a:cs typeface="+mn-cs"/>
        </a:defRPr>
      </a:lvl4pPr>
      <a:lvl5pPr marL="2438140" algn="l" defTabSz="1219070" rtl="0" eaLnBrk="1" latinLnBrk="0" hangingPunct="1">
        <a:defRPr sz="2533" kern="1200">
          <a:solidFill>
            <a:schemeClr val="tx1"/>
          </a:solidFill>
          <a:latin typeface="+mn-lt"/>
          <a:ea typeface="+mn-ea"/>
          <a:cs typeface="+mn-cs"/>
        </a:defRPr>
      </a:lvl5pPr>
      <a:lvl6pPr marL="3047674" algn="l" defTabSz="1219070" rtl="0" eaLnBrk="1" latinLnBrk="0" hangingPunct="1">
        <a:defRPr sz="2533" kern="1200">
          <a:solidFill>
            <a:schemeClr val="tx1"/>
          </a:solidFill>
          <a:latin typeface="+mn-lt"/>
          <a:ea typeface="+mn-ea"/>
          <a:cs typeface="+mn-cs"/>
        </a:defRPr>
      </a:lvl6pPr>
      <a:lvl7pPr marL="3657210" algn="l" defTabSz="1219070" rtl="0" eaLnBrk="1" latinLnBrk="0" hangingPunct="1">
        <a:defRPr sz="2533" kern="1200">
          <a:solidFill>
            <a:schemeClr val="tx1"/>
          </a:solidFill>
          <a:latin typeface="+mn-lt"/>
          <a:ea typeface="+mn-ea"/>
          <a:cs typeface="+mn-cs"/>
        </a:defRPr>
      </a:lvl7pPr>
      <a:lvl8pPr marL="4266745" algn="l" defTabSz="1219070" rtl="0" eaLnBrk="1" latinLnBrk="0" hangingPunct="1">
        <a:defRPr sz="2533" kern="1200">
          <a:solidFill>
            <a:schemeClr val="tx1"/>
          </a:solidFill>
          <a:latin typeface="+mn-lt"/>
          <a:ea typeface="+mn-ea"/>
          <a:cs typeface="+mn-cs"/>
        </a:defRPr>
      </a:lvl8pPr>
      <a:lvl9pPr marL="4876279" algn="l" defTabSz="1219070" rtl="0" eaLnBrk="1" latinLnBrk="0" hangingPunct="1">
        <a:defRPr sz="2533"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1"/>
            <a:ext cx="11018520" cy="553999"/>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1"/>
          <a:srcRect l="762"/>
          <a:stretch/>
        </p:blipFill>
        <p:spPr>
          <a:xfrm rot="5400000">
            <a:off x="9464500" y="2843774"/>
            <a:ext cx="6858000" cy="1170455"/>
          </a:xfrm>
          <a:prstGeom prst="rect">
            <a:avLst/>
          </a:prstGeom>
        </p:spPr>
      </p:pic>
    </p:spTree>
    <p:extLst>
      <p:ext uri="{BB962C8B-B14F-4D97-AF65-F5344CB8AC3E}">
        <p14:creationId xmlns:p14="http://schemas.microsoft.com/office/powerpoint/2010/main" val="3418809876"/>
      </p:ext>
    </p:extLst>
  </p:cSld>
  <p:clrMap bg1="lt1" tx1="dk1" bg2="lt2" tx2="dk2" accent1="accent1" accent2="accent2" accent3="accent3" accent4="accent4" accent5="accent5" accent6="accent6" hlink="hlink" folHlink="folHlink"/>
  <p:sldLayoutIdLst>
    <p:sldLayoutId id="2147485000" r:id="rId1"/>
    <p:sldLayoutId id="2147485001" r:id="rId2"/>
    <p:sldLayoutId id="2147485002" r:id="rId3"/>
    <p:sldLayoutId id="2147485003" r:id="rId4"/>
    <p:sldLayoutId id="2147485004" r:id="rId5"/>
    <p:sldLayoutId id="2147485005" r:id="rId6"/>
    <p:sldLayoutId id="2147485006" r:id="rId7"/>
    <p:sldLayoutId id="2147485007" r:id="rId8"/>
    <p:sldLayoutId id="2147485008" r:id="rId9"/>
    <p:sldLayoutId id="2147485009" r:id="rId10"/>
    <p:sldLayoutId id="2147485010" r:id="rId11"/>
    <p:sldLayoutId id="2147485011" r:id="rId12"/>
    <p:sldLayoutId id="2147485012" r:id="rId13"/>
    <p:sldLayoutId id="2147485013" r:id="rId14"/>
    <p:sldLayoutId id="2147485014" r:id="rId15"/>
    <p:sldLayoutId id="2147485015" r:id="rId16"/>
    <p:sldLayoutId id="2147485016" r:id="rId17"/>
    <p:sldLayoutId id="2147485017" r:id="rId18"/>
    <p:sldLayoutId id="2147485018" r:id="rId19"/>
    <p:sldLayoutId id="2147485019" r:id="rId20"/>
    <p:sldLayoutId id="2147485020" r:id="rId21"/>
    <p:sldLayoutId id="2147485021" r:id="rId22"/>
    <p:sldLayoutId id="2147485022" r:id="rId23"/>
    <p:sldLayoutId id="2147485023" r:id="rId24"/>
    <p:sldLayoutId id="2147485024" r:id="rId25"/>
    <p:sldLayoutId id="2147485025" r:id="rId26"/>
    <p:sldLayoutId id="2147485026" r:id="rId27"/>
    <p:sldLayoutId id="2147485027" r:id="rId28"/>
    <p:sldLayoutId id="2147485028" r:id="rId29"/>
    <p:sldLayoutId id="2147485029" r:id="rId30"/>
    <p:sldLayoutId id="2147485030" r:id="rId31"/>
    <p:sldLayoutId id="2147485031" r:id="rId32"/>
    <p:sldLayoutId id="2147485033" r:id="rId33"/>
    <p:sldLayoutId id="2147485034" r:id="rId34"/>
    <p:sldLayoutId id="2147485035" r:id="rId35"/>
    <p:sldLayoutId id="2147485036" r:id="rId36"/>
    <p:sldLayoutId id="2147485037" r:id="rId37"/>
    <p:sldLayoutId id="2147485038" r:id="rId38"/>
    <p:sldLayoutId id="2147485039" r:id="rId39"/>
  </p:sldLayoutIdLst>
  <p:transition>
    <p:fade/>
  </p:transition>
  <p:hf hdr="0"/>
  <p:txStyles>
    <p:titleStyle>
      <a:lvl1pPr algn="l" defTabSz="932719" rtl="0" eaLnBrk="1" latinLnBrk="0" hangingPunct="1">
        <a:lnSpc>
          <a:spcPct val="100000"/>
        </a:lnSpc>
        <a:spcBef>
          <a:spcPct val="0"/>
        </a:spcBef>
        <a:buNone/>
        <a:defRPr lang="en-US" sz="3600" b="0" kern="1200" cap="none" spc="-51" baseline="0" dirty="0" smtClean="0">
          <a:ln w="3175">
            <a:noFill/>
          </a:ln>
          <a:solidFill>
            <a:schemeClr val="tx1"/>
          </a:solidFill>
          <a:effectLst/>
          <a:latin typeface="+mj-lt"/>
          <a:ea typeface="+mn-ea"/>
          <a:cs typeface="Segoe UI" pitchFamily="34" charset="0"/>
        </a:defRPr>
      </a:lvl1pPr>
    </p:titleStyle>
    <p:body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19" rtl="0" eaLnBrk="1" latinLnBrk="0" hangingPunct="1">
        <a:defRPr sz="1800" kern="1200">
          <a:solidFill>
            <a:schemeClr val="tx1"/>
          </a:solidFill>
          <a:latin typeface="+mn-lt"/>
          <a:ea typeface="+mn-ea"/>
          <a:cs typeface="+mn-cs"/>
        </a:defRPr>
      </a:lvl1pPr>
      <a:lvl2pPr marL="466359" algn="l" defTabSz="932719" rtl="0" eaLnBrk="1" latinLnBrk="0" hangingPunct="1">
        <a:defRPr sz="1800" kern="1200">
          <a:solidFill>
            <a:schemeClr val="tx1"/>
          </a:solidFill>
          <a:latin typeface="+mn-lt"/>
          <a:ea typeface="+mn-ea"/>
          <a:cs typeface="+mn-cs"/>
        </a:defRPr>
      </a:lvl2pPr>
      <a:lvl3pPr marL="932719" algn="l" defTabSz="932719" rtl="0" eaLnBrk="1" latinLnBrk="0" hangingPunct="1">
        <a:defRPr sz="1800" kern="1200">
          <a:solidFill>
            <a:schemeClr val="tx1"/>
          </a:solidFill>
          <a:latin typeface="+mn-lt"/>
          <a:ea typeface="+mn-ea"/>
          <a:cs typeface="+mn-cs"/>
        </a:defRPr>
      </a:lvl3pPr>
      <a:lvl4pPr marL="1399078" algn="l" defTabSz="932719" rtl="0" eaLnBrk="1" latinLnBrk="0" hangingPunct="1">
        <a:defRPr sz="1800" kern="1200">
          <a:solidFill>
            <a:schemeClr val="tx1"/>
          </a:solidFill>
          <a:latin typeface="+mn-lt"/>
          <a:ea typeface="+mn-ea"/>
          <a:cs typeface="+mn-cs"/>
        </a:defRPr>
      </a:lvl4pPr>
      <a:lvl5pPr marL="1865437" algn="l" defTabSz="932719" rtl="0" eaLnBrk="1" latinLnBrk="0" hangingPunct="1">
        <a:defRPr sz="1800" kern="1200">
          <a:solidFill>
            <a:schemeClr val="tx1"/>
          </a:solidFill>
          <a:latin typeface="+mn-lt"/>
          <a:ea typeface="+mn-ea"/>
          <a:cs typeface="+mn-cs"/>
        </a:defRPr>
      </a:lvl5pPr>
      <a:lvl6pPr marL="2331798" algn="l" defTabSz="932719" rtl="0" eaLnBrk="1" latinLnBrk="0" hangingPunct="1">
        <a:defRPr sz="1800" kern="1200">
          <a:solidFill>
            <a:schemeClr val="tx1"/>
          </a:solidFill>
          <a:latin typeface="+mn-lt"/>
          <a:ea typeface="+mn-ea"/>
          <a:cs typeface="+mn-cs"/>
        </a:defRPr>
      </a:lvl6pPr>
      <a:lvl7pPr marL="2798157" algn="l" defTabSz="932719" rtl="0" eaLnBrk="1" latinLnBrk="0" hangingPunct="1">
        <a:defRPr sz="1800" kern="1200">
          <a:solidFill>
            <a:schemeClr val="tx1"/>
          </a:solidFill>
          <a:latin typeface="+mn-lt"/>
          <a:ea typeface="+mn-ea"/>
          <a:cs typeface="+mn-cs"/>
        </a:defRPr>
      </a:lvl7pPr>
      <a:lvl8pPr marL="3264516" algn="l" defTabSz="932719" rtl="0" eaLnBrk="1" latinLnBrk="0" hangingPunct="1">
        <a:defRPr sz="1800" kern="1200">
          <a:solidFill>
            <a:schemeClr val="tx1"/>
          </a:solidFill>
          <a:latin typeface="+mn-lt"/>
          <a:ea typeface="+mn-ea"/>
          <a:cs typeface="+mn-cs"/>
        </a:defRPr>
      </a:lvl8pPr>
      <a:lvl9pPr marL="3730876" algn="l" defTabSz="932719"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35B9A70-882B-4904-B2BF-C1AE71AD0969}"/>
              </a:ext>
            </a:extLst>
          </p:cNvPr>
          <p:cNvSpPr>
            <a:spLocks noGrp="1"/>
          </p:cNvSpPr>
          <p:nvPr>
            <p:ph type="title"/>
          </p:nvPr>
        </p:nvSpPr>
        <p:spPr>
          <a:xfrm>
            <a:off x="838201" y="365126"/>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94A494A-1B76-4E61-9DAF-7D9CC8A51471}"/>
              </a:ext>
            </a:extLst>
          </p:cNvPr>
          <p:cNvSpPr>
            <a:spLocks noGrp="1"/>
          </p:cNvSpPr>
          <p:nvPr>
            <p:ph type="body" idx="1"/>
          </p:nvPr>
        </p:nvSpPr>
        <p:spPr>
          <a:xfrm>
            <a:off x="838201"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267A931-5FC3-4B5C-B98B-8D338D6B5F04}"/>
              </a:ext>
            </a:extLst>
          </p:cNvPr>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0E99BAA-76ED-4E19-8942-5BA92B74BD17}" type="datetimeFigureOut">
              <a:rPr lang="en-US" smtClean="0"/>
              <a:t>6/1/2022</a:t>
            </a:fld>
            <a:endParaRPr lang="en-US"/>
          </a:p>
        </p:txBody>
      </p:sp>
      <p:sp>
        <p:nvSpPr>
          <p:cNvPr id="5" name="Footer Placeholder 4">
            <a:extLst>
              <a:ext uri="{FF2B5EF4-FFF2-40B4-BE49-F238E27FC236}">
                <a16:creationId xmlns:a16="http://schemas.microsoft.com/office/drawing/2014/main" id="{80BC8308-EAFB-4C9E-950F-975A0D9AA664}"/>
              </a:ext>
            </a:extLst>
          </p:cNvPr>
          <p:cNvSpPr>
            <a:spLocks noGrp="1"/>
          </p:cNvSpPr>
          <p:nvPr>
            <p:ph type="ftr" sz="quarter" idx="3"/>
          </p:nvPr>
        </p:nvSpPr>
        <p:spPr>
          <a:xfrm>
            <a:off x="4038601"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7596D78-2656-4A3B-9EF7-62793243A8F9}"/>
              </a:ext>
            </a:extLst>
          </p:cNvPr>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B53C094-682A-4C9B-B1B2-CA2E0C5041D7}" type="slidenum">
              <a:rPr lang="en-US" smtClean="0"/>
              <a:t>‹#›</a:t>
            </a:fld>
            <a:endParaRPr lang="en-US"/>
          </a:p>
        </p:txBody>
      </p:sp>
    </p:spTree>
    <p:extLst>
      <p:ext uri="{BB962C8B-B14F-4D97-AF65-F5344CB8AC3E}">
        <p14:creationId xmlns:p14="http://schemas.microsoft.com/office/powerpoint/2010/main" val="1680014970"/>
      </p:ext>
    </p:extLst>
  </p:cSld>
  <p:clrMap bg1="lt1" tx1="dk1" bg2="lt2" tx2="dk2" accent1="accent1" accent2="accent2" accent3="accent3" accent4="accent4" accent5="accent5" accent6="accent6" hlink="hlink" folHlink="folHlink"/>
  <p:sldLayoutIdLst>
    <p:sldLayoutId id="2147485042" r:id="rId1"/>
    <p:sldLayoutId id="2147485043" r:id="rId2"/>
    <p:sldLayoutId id="2147485044" r:id="rId3"/>
    <p:sldLayoutId id="2147485045" r:id="rId4"/>
    <p:sldLayoutId id="2147485046" r:id="rId5"/>
    <p:sldLayoutId id="2147485047" r:id="rId6"/>
    <p:sldLayoutId id="2147485048" r:id="rId7"/>
    <p:sldLayoutId id="2147485049" r:id="rId8"/>
    <p:sldLayoutId id="2147485050" r:id="rId9"/>
    <p:sldLayoutId id="2147485051" r:id="rId10"/>
    <p:sldLayoutId id="2147485052" r:id="rId11"/>
    <p:sldLayoutId id="2147485053" r:id="rId12"/>
  </p:sldLayoutIdLst>
  <p:txStyles>
    <p:titleStyle>
      <a:lvl1pPr algn="l" defTabSz="914411"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3" indent="-228603" algn="l" defTabSz="914411"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8" indent="-228603" algn="l" defTabSz="914411"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14" indent="-228603" algn="l" defTabSz="914411"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19" indent="-228603" algn="l" defTabSz="9144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24" indent="-228603" algn="l" defTabSz="9144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31" indent="-228603" algn="l" defTabSz="9144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36" indent="-228603" algn="l" defTabSz="9144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41" indent="-228603" algn="l" defTabSz="9144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46" indent="-228603" algn="l" defTabSz="9144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11" rtl="0" eaLnBrk="1" latinLnBrk="0" hangingPunct="1">
        <a:defRPr sz="1800" kern="1200">
          <a:solidFill>
            <a:schemeClr val="tx1"/>
          </a:solidFill>
          <a:latin typeface="+mn-lt"/>
          <a:ea typeface="+mn-ea"/>
          <a:cs typeface="+mn-cs"/>
        </a:defRPr>
      </a:lvl1pPr>
      <a:lvl2pPr marL="457205" algn="l" defTabSz="914411" rtl="0" eaLnBrk="1" latinLnBrk="0" hangingPunct="1">
        <a:defRPr sz="1800" kern="1200">
          <a:solidFill>
            <a:schemeClr val="tx1"/>
          </a:solidFill>
          <a:latin typeface="+mn-lt"/>
          <a:ea typeface="+mn-ea"/>
          <a:cs typeface="+mn-cs"/>
        </a:defRPr>
      </a:lvl2pPr>
      <a:lvl3pPr marL="914411" algn="l" defTabSz="914411" rtl="0" eaLnBrk="1" latinLnBrk="0" hangingPunct="1">
        <a:defRPr sz="1800" kern="1200">
          <a:solidFill>
            <a:schemeClr val="tx1"/>
          </a:solidFill>
          <a:latin typeface="+mn-lt"/>
          <a:ea typeface="+mn-ea"/>
          <a:cs typeface="+mn-cs"/>
        </a:defRPr>
      </a:lvl3pPr>
      <a:lvl4pPr marL="1371617" algn="l" defTabSz="914411" rtl="0" eaLnBrk="1" latinLnBrk="0" hangingPunct="1">
        <a:defRPr sz="1800" kern="1200">
          <a:solidFill>
            <a:schemeClr val="tx1"/>
          </a:solidFill>
          <a:latin typeface="+mn-lt"/>
          <a:ea typeface="+mn-ea"/>
          <a:cs typeface="+mn-cs"/>
        </a:defRPr>
      </a:lvl4pPr>
      <a:lvl5pPr marL="1828822" algn="l" defTabSz="914411" rtl="0" eaLnBrk="1" latinLnBrk="0" hangingPunct="1">
        <a:defRPr sz="1800" kern="1200">
          <a:solidFill>
            <a:schemeClr val="tx1"/>
          </a:solidFill>
          <a:latin typeface="+mn-lt"/>
          <a:ea typeface="+mn-ea"/>
          <a:cs typeface="+mn-cs"/>
        </a:defRPr>
      </a:lvl5pPr>
      <a:lvl6pPr marL="2286027" algn="l" defTabSz="914411" rtl="0" eaLnBrk="1" latinLnBrk="0" hangingPunct="1">
        <a:defRPr sz="1800" kern="1200">
          <a:solidFill>
            <a:schemeClr val="tx1"/>
          </a:solidFill>
          <a:latin typeface="+mn-lt"/>
          <a:ea typeface="+mn-ea"/>
          <a:cs typeface="+mn-cs"/>
        </a:defRPr>
      </a:lvl6pPr>
      <a:lvl7pPr marL="2743233" algn="l" defTabSz="914411" rtl="0" eaLnBrk="1" latinLnBrk="0" hangingPunct="1">
        <a:defRPr sz="1800" kern="1200">
          <a:solidFill>
            <a:schemeClr val="tx1"/>
          </a:solidFill>
          <a:latin typeface="+mn-lt"/>
          <a:ea typeface="+mn-ea"/>
          <a:cs typeface="+mn-cs"/>
        </a:defRPr>
      </a:lvl7pPr>
      <a:lvl8pPr marL="3200438" algn="l" defTabSz="914411" rtl="0" eaLnBrk="1" latinLnBrk="0" hangingPunct="1">
        <a:defRPr sz="1800" kern="1200">
          <a:solidFill>
            <a:schemeClr val="tx1"/>
          </a:solidFill>
          <a:latin typeface="+mn-lt"/>
          <a:ea typeface="+mn-ea"/>
          <a:cs typeface="+mn-cs"/>
        </a:defRPr>
      </a:lvl8pPr>
      <a:lvl9pPr marL="3657643" algn="l" defTabSz="914411"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16"/>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609" r:id="rId1"/>
    <p:sldLayoutId id="2147484240" r:id="rId2"/>
    <p:sldLayoutId id="2147484241" r:id="rId3"/>
    <p:sldLayoutId id="2147484474" r:id="rId4"/>
    <p:sldLayoutId id="2147484245" r:id="rId5"/>
    <p:sldLayoutId id="2147484247" r:id="rId6"/>
    <p:sldLayoutId id="2147484639" r:id="rId7"/>
    <p:sldLayoutId id="2147484603" r:id="rId8"/>
    <p:sldLayoutId id="2147484584" r:id="rId9"/>
    <p:sldLayoutId id="2147484299" r:id="rId10"/>
    <p:sldLayoutId id="2147484742" r:id="rId11"/>
    <p:sldLayoutId id="2147484743" r:id="rId12"/>
    <p:sldLayoutId id="2147484744" r:id="rId13"/>
    <p:sldLayoutId id="2147484745" r:id="rId1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n-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diagramLayout" Target="../diagrams/layout1.xml"/><Relationship Id="rId7" Type="http://schemas.openxmlformats.org/officeDocument/2006/relationships/diagramData" Target="../diagrams/data2.xml"/><Relationship Id="rId2" Type="http://schemas.openxmlformats.org/officeDocument/2006/relationships/diagramData" Target="../diagrams/data1.xml"/><Relationship Id="rId1" Type="http://schemas.openxmlformats.org/officeDocument/2006/relationships/slideLayout" Target="../slideLayouts/slideLayout19.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s>
</file>

<file path=ppt/slides/_rels/slide1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8.xml"/><Relationship Id="rId1" Type="http://schemas.openxmlformats.org/officeDocument/2006/relationships/slideLayout" Target="../slideLayouts/slideLayout10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8.xml"/></Relationships>
</file>

<file path=ppt/slides/_rels/slide1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08.xml"/></Relationships>
</file>

<file path=ppt/slides/_rels/slide1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0.xml"/><Relationship Id="rId1" Type="http://schemas.openxmlformats.org/officeDocument/2006/relationships/slideLayout" Target="../slideLayouts/slideLayout10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13.xml"/><Relationship Id="rId1" Type="http://schemas.openxmlformats.org/officeDocument/2006/relationships/slideLayout" Target="../slideLayouts/slideLayout41.xml"/></Relationships>
</file>

<file path=ppt/slides/_rels/slide18.xml.rels><?xml version="1.0" encoding="UTF-8" standalone="yes"?>
<Relationships xmlns="http://schemas.openxmlformats.org/package/2006/relationships"><Relationship Id="rId3" Type="http://schemas.openxmlformats.org/officeDocument/2006/relationships/hyperlink" Target="https://docs.microsoft.com/en-us/powerapps/maker/common-data-service/solutions-overview#known-limitations" TargetMode="External"/><Relationship Id="rId2" Type="http://schemas.openxmlformats.org/officeDocument/2006/relationships/notesSlide" Target="../notesSlides/notesSlide14.xml"/><Relationship Id="rId1" Type="http://schemas.openxmlformats.org/officeDocument/2006/relationships/slideLayout" Target="../slideLayouts/slideLayout42.xml"/></Relationships>
</file>

<file path=ppt/slides/_rels/slide1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5.xml"/><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xml"/><Relationship Id="rId1" Type="http://schemas.openxmlformats.org/officeDocument/2006/relationships/slideLayout" Target="../slideLayouts/slideLayout6.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0.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notesSlide" Target="../notesSlides/notesSlide16.xml"/><Relationship Id="rId1" Type="http://schemas.openxmlformats.org/officeDocument/2006/relationships/slideLayout" Target="../slideLayouts/slideLayout6.xml"/><Relationship Id="rId6" Type="http://schemas.openxmlformats.org/officeDocument/2006/relationships/image" Target="../media/image48.svg"/><Relationship Id="rId5" Type="http://schemas.openxmlformats.org/officeDocument/2006/relationships/image" Target="../media/image47.png"/><Relationship Id="rId4" Type="http://schemas.openxmlformats.org/officeDocument/2006/relationships/image" Target="../media/image46.emf"/><Relationship Id="rId9" Type="http://schemas.openxmlformats.org/officeDocument/2006/relationships/hyperlink" Target="https://aka.ms/coestarterkit"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9.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9.xml"/></Relationships>
</file>

<file path=ppt/slides/_rels/slide2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9.xml"/></Relationships>
</file>

<file path=ppt/slides/_rels/slide2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9.xml"/></Relationships>
</file>

<file path=ppt/slides/_rels/slide27.xml.rels><?xml version="1.0" encoding="UTF-8" standalone="yes"?>
<Relationships xmlns="http://schemas.openxmlformats.org/package/2006/relationships"><Relationship Id="rId3" Type="http://schemas.openxmlformats.org/officeDocument/2006/relationships/image" Target="../media/image63.svg"/><Relationship Id="rId2" Type="http://schemas.openxmlformats.org/officeDocument/2006/relationships/image" Target="../media/image62.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65.svg"/><Relationship Id="rId2" Type="http://schemas.openxmlformats.org/officeDocument/2006/relationships/image" Target="../media/image64.png"/><Relationship Id="rId1" Type="http://schemas.openxmlformats.org/officeDocument/2006/relationships/slideLayout" Target="../slideLayouts/slideLayout29.xml"/></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9.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3.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26.jpeg"/></Relationships>
</file>

<file path=ppt/slides/_rels/slide30.xml.rels><?xml version="1.0" encoding="UTF-8" standalone="yes"?>
<Relationships xmlns="http://schemas.openxmlformats.org/package/2006/relationships"><Relationship Id="rId3" Type="http://schemas.openxmlformats.org/officeDocument/2006/relationships/image" Target="../media/image63.svg"/><Relationship Id="rId2" Type="http://schemas.openxmlformats.org/officeDocument/2006/relationships/image" Target="../media/image62.png"/><Relationship Id="rId1" Type="http://schemas.openxmlformats.org/officeDocument/2006/relationships/slideLayout" Target="../slideLayouts/slideLayout29.xml"/></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9.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32.xml.rels><?xml version="1.0" encoding="UTF-8" standalone="yes"?>
<Relationships xmlns="http://schemas.openxmlformats.org/package/2006/relationships"><Relationship Id="rId3" Type="http://schemas.openxmlformats.org/officeDocument/2006/relationships/image" Target="../media/image63.svg"/><Relationship Id="rId2" Type="http://schemas.openxmlformats.org/officeDocument/2006/relationships/image" Target="../media/image62.png"/><Relationship Id="rId1" Type="http://schemas.openxmlformats.org/officeDocument/2006/relationships/slideLayout" Target="../slideLayouts/slideLayout29.xml"/></Relationships>
</file>

<file path=ppt/slides/_rels/slide33.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9.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34.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9.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35.xml.rels><?xml version="1.0" encoding="UTF-8" standalone="yes"?>
<Relationships xmlns="http://schemas.openxmlformats.org/package/2006/relationships"><Relationship Id="rId8" Type="http://schemas.openxmlformats.org/officeDocument/2006/relationships/hyperlink" Target="https://waelhamze.wordpress.com/2018/02/27/bdd-for-dynamics-365-ce/" TargetMode="External"/><Relationship Id="rId3" Type="http://schemas.openxmlformats.org/officeDocument/2006/relationships/diagramLayout" Target="../diagrams/layout11.xml"/><Relationship Id="rId7" Type="http://schemas.openxmlformats.org/officeDocument/2006/relationships/hyperlink" Target="https://www.youtube.com/channel/UCIhDcAHVygsQz34q5cHGI2Q" TargetMode="External"/><Relationship Id="rId2" Type="http://schemas.openxmlformats.org/officeDocument/2006/relationships/diagramData" Target="../diagrams/data11.xml"/><Relationship Id="rId1" Type="http://schemas.openxmlformats.org/officeDocument/2006/relationships/slideLayout" Target="../slideLayouts/slideLayout29.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36.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43.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notesSlide" Target="../notesSlides/notesSlide20.xml"/><Relationship Id="rId1" Type="http://schemas.openxmlformats.org/officeDocument/2006/relationships/slideLayout" Target="../slideLayouts/slideLayout49.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41.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21.xml"/><Relationship Id="rId1" Type="http://schemas.openxmlformats.org/officeDocument/2006/relationships/slideLayout" Target="../slideLayouts/slideLayout49.xml"/><Relationship Id="rId4" Type="http://schemas.openxmlformats.org/officeDocument/2006/relationships/image" Target="../media/image119.png"/></Relationships>
</file>

<file path=ppt/slides/_rels/slide42.xml.rels><?xml version="1.0" encoding="UTF-8" standalone="yes"?>
<Relationships xmlns="http://schemas.openxmlformats.org/package/2006/relationships"><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notesSlide" Target="../notesSlides/notesSlide22.xml"/><Relationship Id="rId1" Type="http://schemas.openxmlformats.org/officeDocument/2006/relationships/slideLayout" Target="../slideLayouts/slideLayout52.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s>
</file>

<file path=ppt/slides/_rels/slide43.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23.xml"/><Relationship Id="rId1" Type="http://schemas.openxmlformats.org/officeDocument/2006/relationships/slideLayout" Target="../slideLayouts/slideLayout52.xml"/></Relationships>
</file>

<file path=ppt/slides/_rels/slide44.xml.rels><?xml version="1.0" encoding="UTF-8" standalone="yes"?>
<Relationships xmlns="http://schemas.openxmlformats.org/package/2006/relationships"><Relationship Id="rId3" Type="http://schemas.openxmlformats.org/officeDocument/2006/relationships/diagramData" Target="../diagrams/data15.xml"/><Relationship Id="rId7" Type="http://schemas.microsoft.com/office/2007/relationships/diagramDrawing" Target="../diagrams/drawing15.xml"/><Relationship Id="rId2" Type="http://schemas.openxmlformats.org/officeDocument/2006/relationships/notesSlide" Target="../notesSlides/notesSlide24.xml"/><Relationship Id="rId1" Type="http://schemas.openxmlformats.org/officeDocument/2006/relationships/slideLayout" Target="../slideLayouts/slideLayout47.xml"/><Relationship Id="rId6" Type="http://schemas.openxmlformats.org/officeDocument/2006/relationships/diagramColors" Target="../diagrams/colors15.xml"/><Relationship Id="rId5" Type="http://schemas.openxmlformats.org/officeDocument/2006/relationships/diagramQuickStyle" Target="../diagrams/quickStyle15.xml"/><Relationship Id="rId4" Type="http://schemas.openxmlformats.org/officeDocument/2006/relationships/diagramLayout" Target="../diagrams/layout15.xml"/></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54.xml"/><Relationship Id="rId2" Type="http://schemas.openxmlformats.org/officeDocument/2006/relationships/tags" Target="../tags/tag1.xml"/><Relationship Id="rId1" Type="http://schemas.openxmlformats.org/officeDocument/2006/relationships/customXml" Target="../../customXml/item3.xml"/><Relationship Id="rId4" Type="http://schemas.openxmlformats.org/officeDocument/2006/relationships/notesSlide" Target="../notesSlides/notesSlide2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47.xml.rels><?xml version="1.0" encoding="UTF-8" standalone="yes"?>
<Relationships xmlns="http://schemas.openxmlformats.org/package/2006/relationships"><Relationship Id="rId3" Type="http://schemas.openxmlformats.org/officeDocument/2006/relationships/hyperlink" Target="https://powerapps.microsoft.com/en-us/blog/automate-your-application-lifecycle-management-alm-with-powerapps-build-tools-preview/" TargetMode="External"/><Relationship Id="rId2" Type="http://schemas.openxmlformats.org/officeDocument/2006/relationships/notesSlide" Target="../notesSlides/notesSlide26.xml"/><Relationship Id="rId1" Type="http://schemas.openxmlformats.org/officeDocument/2006/relationships/slideLayout" Target="../slideLayouts/slideLayout26.xml"/></Relationships>
</file>

<file path=ppt/slides/_rels/slide48.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27.xml"/><Relationship Id="rId1" Type="http://schemas.openxmlformats.org/officeDocument/2006/relationships/slideLayout" Target="../slideLayouts/slideLayout26.xml"/><Relationship Id="rId4" Type="http://schemas.openxmlformats.org/officeDocument/2006/relationships/image" Target="../media/image124.png"/></Relationships>
</file>

<file path=ppt/slides/_rels/slide49.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28.xml"/><Relationship Id="rId1" Type="http://schemas.openxmlformats.org/officeDocument/2006/relationships/slideLayout" Target="../slideLayouts/slideLayout26.xml"/></Relationships>
</file>

<file path=ppt/slides/_rels/slide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6.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6.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3.xml"/></Relationships>
</file>

<file path=ppt/slides/_rels/slide53.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32.xml"/><Relationship Id="rId1" Type="http://schemas.openxmlformats.org/officeDocument/2006/relationships/slideLayout" Target="../slideLayouts/slideLayout26.xml"/></Relationships>
</file>

<file path=ppt/slides/_rels/slide54.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33.xml"/><Relationship Id="rId1" Type="http://schemas.openxmlformats.org/officeDocument/2006/relationships/slideLayout" Target="../slideLayouts/slideLayout26.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9.xml"/></Relationships>
</file>

<file path=ppt/slides/_rels/slide56.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35.xml"/><Relationship Id="rId1" Type="http://schemas.openxmlformats.org/officeDocument/2006/relationships/slideLayout" Target="../slideLayouts/slideLayout26.xml"/><Relationship Id="rId5" Type="http://schemas.openxmlformats.org/officeDocument/2006/relationships/image" Target="../media/image130.png"/><Relationship Id="rId4" Type="http://schemas.openxmlformats.org/officeDocument/2006/relationships/image" Target="../media/image129.png"/></Relationships>
</file>

<file path=ppt/slides/_rels/slide57.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36.xml"/><Relationship Id="rId1" Type="http://schemas.openxmlformats.org/officeDocument/2006/relationships/slideLayout" Target="../slideLayouts/slideLayout49.xml"/><Relationship Id="rId4" Type="http://schemas.openxmlformats.org/officeDocument/2006/relationships/image" Target="../media/image132.png"/></Relationships>
</file>

<file path=ppt/slides/_rels/slide58.xml.rels><?xml version="1.0" encoding="UTF-8" standalone="yes"?>
<Relationships xmlns="http://schemas.openxmlformats.org/package/2006/relationships"><Relationship Id="rId3" Type="http://schemas.openxmlformats.org/officeDocument/2006/relationships/hyperlink" Target="https://docs.microsoft.com/en-us/powerapps/maker/common-data-service/use-powerapps-checker" TargetMode="External"/><Relationship Id="rId7" Type="http://schemas.openxmlformats.org/officeDocument/2006/relationships/hyperlink" Target="https://www.microsoft.com/en-us/download/details.aspx?id=57777" TargetMode="External"/><Relationship Id="rId2" Type="http://schemas.openxmlformats.org/officeDocument/2006/relationships/notesSlide" Target="../notesSlides/notesSlide37.xml"/><Relationship Id="rId1" Type="http://schemas.openxmlformats.org/officeDocument/2006/relationships/slideLayout" Target="../slideLayouts/slideLayout39.xml"/><Relationship Id="rId6" Type="http://schemas.openxmlformats.org/officeDocument/2006/relationships/hyperlink" Target="https://docs.microsoft.com/en-us/dynamics365/customer-engagement/developer/introduction-solutions" TargetMode="External"/><Relationship Id="rId5" Type="http://schemas.openxmlformats.org/officeDocument/2006/relationships/hyperlink" Target="https://docs.microsoft.com/en-us/powerapps/maker/common-data-service/solutions-overview" TargetMode="External"/><Relationship Id="rId4" Type="http://schemas.openxmlformats.org/officeDocument/2006/relationships/hyperlink" Target="https://powerapps.microsoft.com/blog/" TargetMode="External"/></Relationships>
</file>

<file path=ppt/slides/_rels/slide59.xml.rels><?xml version="1.0" encoding="UTF-8" standalone="yes"?>
<Relationships xmlns="http://schemas.openxmlformats.org/package/2006/relationships"><Relationship Id="rId3" Type="http://schemas.openxmlformats.org/officeDocument/2006/relationships/hyperlink" Target="https://www.nuget.org/packages/Microsoft.CrmSdk.CoreTools" TargetMode="External"/><Relationship Id="rId2" Type="http://schemas.openxmlformats.org/officeDocument/2006/relationships/notesSlide" Target="../notesSlides/notesSlide38.xml"/><Relationship Id="rId1" Type="http://schemas.openxmlformats.org/officeDocument/2006/relationships/slideLayout" Target="../slideLayouts/slideLayout39.xml"/><Relationship Id="rId6" Type="http://schemas.openxmlformats.org/officeDocument/2006/relationships/hyperlink" Target="https://github.com/seanmcne/Microsoft.Xrm.Data.PowerShell" TargetMode="External"/><Relationship Id="rId5" Type="http://schemas.openxmlformats.org/officeDocument/2006/relationships/hyperlink" Target="https://marketplace.visualstudio.com/items?itemName=WaelHamze.xrm-ci-framework-build-tasks" TargetMode="External"/><Relationship Id="rId4" Type="http://schemas.openxmlformats.org/officeDocument/2006/relationships/hyperlink" Target="https://docs.microsoft.com/en-us/powershell/dynamics365/customer-engagement/overview?view=dynamics365ce-ps"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image" Target="../media/image30.png"/><Relationship Id="rId4" Type="http://schemas.openxmlformats.org/officeDocument/2006/relationships/image" Target="../media/image29.png"/></Relationships>
</file>

<file path=ppt/slides/_rels/slide60.xml.rels><?xml version="1.0" encoding="UTF-8" standalone="yes"?>
<Relationships xmlns="http://schemas.openxmlformats.org/package/2006/relationships"><Relationship Id="rId3" Type="http://schemas.openxmlformats.org/officeDocument/2006/relationships/hyperlink" Target="https://www.youtube.com/watch?v=Vvl1fYt8To0" TargetMode="External"/><Relationship Id="rId2" Type="http://schemas.openxmlformats.org/officeDocument/2006/relationships/notesSlide" Target="../notesSlides/notesSlide39.xml"/><Relationship Id="rId1" Type="http://schemas.openxmlformats.org/officeDocument/2006/relationships/slideLayout" Target="../slideLayouts/slideLayout39.xml"/><Relationship Id="rId4" Type="http://schemas.openxmlformats.org/officeDocument/2006/relationships/hyperlink" Target="https://www.youtube.com/watch?v=R18HOh2j40k"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6.xml"/><Relationship Id="rId1" Type="http://schemas.openxmlformats.org/officeDocument/2006/relationships/slideLayout" Target="../slideLayouts/slideLayout40.xml"/></Relationships>
</file>

<file path=ppt/slides/_rels/slide8.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diagramLayout" Target="../diagrams/layout4.xml"/><Relationship Id="rId7" Type="http://schemas.openxmlformats.org/officeDocument/2006/relationships/image" Target="../media/image36.png"/><Relationship Id="rId2" Type="http://schemas.openxmlformats.org/officeDocument/2006/relationships/diagramData" Target="../diagrams/data4.xml"/><Relationship Id="rId1" Type="http://schemas.openxmlformats.org/officeDocument/2006/relationships/slideLayout" Target="../slideLayouts/slideLayout6.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 Id="rId9" Type="http://schemas.openxmlformats.org/officeDocument/2006/relationships/image" Target="../media/image38.png"/></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7.xml"/><Relationship Id="rId1" Type="http://schemas.openxmlformats.org/officeDocument/2006/relationships/slideLayout" Target="../slideLayouts/slideLayout95.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A5FE3F-13A9-4EC5-9B1A-0134061B264F}"/>
              </a:ext>
            </a:extLst>
          </p:cNvPr>
          <p:cNvSpPr>
            <a:spLocks noGrp="1"/>
          </p:cNvSpPr>
          <p:nvPr>
            <p:ph type="title"/>
          </p:nvPr>
        </p:nvSpPr>
        <p:spPr>
          <a:xfrm>
            <a:off x="431371" y="2653730"/>
            <a:ext cx="4167887" cy="812595"/>
          </a:xfrm>
        </p:spPr>
        <p:txBody>
          <a:bodyPr/>
          <a:lstStyle/>
          <a:p>
            <a:r>
              <a:rPr lang="en-US"/>
              <a:t>Deploy</a:t>
            </a:r>
          </a:p>
        </p:txBody>
      </p:sp>
      <p:sp>
        <p:nvSpPr>
          <p:cNvPr id="4" name="Title 1">
            <a:extLst>
              <a:ext uri="{FF2B5EF4-FFF2-40B4-BE49-F238E27FC236}">
                <a16:creationId xmlns:a16="http://schemas.microsoft.com/office/drawing/2014/main" id="{23496577-506A-4E64-B5E4-DF84C9556182}"/>
              </a:ext>
            </a:extLst>
          </p:cNvPr>
          <p:cNvSpPr txBox="1">
            <a:spLocks/>
          </p:cNvSpPr>
          <p:nvPr/>
        </p:nvSpPr>
        <p:spPr>
          <a:xfrm>
            <a:off x="578737" y="3621021"/>
            <a:ext cx="4167887" cy="430887"/>
          </a:xfrm>
          <a:prstGeom prst="rect">
            <a:avLst/>
          </a:prstGeom>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1243625"/>
            <a:r>
              <a:rPr lang="en-US" sz="2800" spc="-67">
                <a:gradFill>
                  <a:gsLst>
                    <a:gs pos="1250">
                      <a:srgbClr val="292929"/>
                    </a:gs>
                    <a:gs pos="100000">
                      <a:srgbClr val="292929"/>
                    </a:gs>
                  </a:gsLst>
                  <a:lin ang="5400000" scaled="0"/>
                </a:gradFill>
                <a:latin typeface="Segoe UI Light"/>
              </a:rPr>
              <a:t>Microsoft Power Platform</a:t>
            </a:r>
          </a:p>
        </p:txBody>
      </p:sp>
      <p:sp>
        <p:nvSpPr>
          <p:cNvPr id="6" name="TextBox 5">
            <a:extLst>
              <a:ext uri="{FF2B5EF4-FFF2-40B4-BE49-F238E27FC236}">
                <a16:creationId xmlns:a16="http://schemas.microsoft.com/office/drawing/2014/main" id="{95F1D905-3066-4647-844B-8EF319D39CA2}"/>
              </a:ext>
            </a:extLst>
          </p:cNvPr>
          <p:cNvSpPr txBox="1"/>
          <p:nvPr/>
        </p:nvSpPr>
        <p:spPr>
          <a:xfrm>
            <a:off x="563753" y="4482133"/>
            <a:ext cx="1670329" cy="1969963"/>
          </a:xfrm>
          <a:prstGeom prst="rect">
            <a:avLst/>
          </a:prstGeom>
          <a:noFill/>
        </p:spPr>
        <p:txBody>
          <a:bodyPr wrap="none" lIns="0" tIns="0" rIns="0" bIns="0" rtlCol="0">
            <a:spAutoFit/>
          </a:bodyPr>
          <a:lstStyle/>
          <a:p>
            <a:pPr algn="ctr" defTabSz="1219170"/>
            <a:r>
              <a:rPr lang="en-US" sz="4267">
                <a:gradFill>
                  <a:gsLst>
                    <a:gs pos="0">
                      <a:srgbClr val="292929"/>
                    </a:gs>
                    <a:gs pos="86000">
                      <a:srgbClr val="292929"/>
                    </a:gs>
                  </a:gsLst>
                  <a:lin ang="5400000" scaled="0"/>
                </a:gradFill>
                <a:latin typeface="Segoe UI Light"/>
              </a:rPr>
              <a:t>Govern</a:t>
            </a:r>
          </a:p>
          <a:p>
            <a:pPr algn="ctr" defTabSz="1219170"/>
            <a:r>
              <a:rPr lang="en-US" sz="4267">
                <a:gradFill>
                  <a:gsLst>
                    <a:gs pos="0">
                      <a:srgbClr val="292929"/>
                    </a:gs>
                    <a:gs pos="86000">
                      <a:srgbClr val="292929"/>
                    </a:gs>
                  </a:gsLst>
                  <a:lin ang="5400000" scaled="0"/>
                </a:gradFill>
                <a:latin typeface="Segoe UI Light"/>
              </a:rPr>
              <a:t>&amp; </a:t>
            </a:r>
          </a:p>
          <a:p>
            <a:pPr algn="ctr" defTabSz="1219170"/>
            <a:r>
              <a:rPr lang="en-US" sz="4267">
                <a:gradFill>
                  <a:gsLst>
                    <a:gs pos="0">
                      <a:srgbClr val="292929"/>
                    </a:gs>
                    <a:gs pos="86000">
                      <a:srgbClr val="292929"/>
                    </a:gs>
                  </a:gsLst>
                  <a:lin ang="5400000" scaled="0"/>
                </a:gradFill>
                <a:latin typeface="Segoe UI Light"/>
              </a:rPr>
              <a:t>Grow</a:t>
            </a:r>
          </a:p>
        </p:txBody>
      </p:sp>
      <p:graphicFrame>
        <p:nvGraphicFramePr>
          <p:cNvPr id="5" name="Diagram 4" descr="1. Secure&#10;2. Monitor&#10;3. Alert and Action&#10;4. Deploy">
            <a:extLst>
              <a:ext uri="{FF2B5EF4-FFF2-40B4-BE49-F238E27FC236}">
                <a16:creationId xmlns:a16="http://schemas.microsoft.com/office/drawing/2014/main" id="{E40EAF0F-C263-4E55-9283-CE3B568E8FC2}"/>
              </a:ext>
            </a:extLst>
          </p:cNvPr>
          <p:cNvGraphicFramePr/>
          <p:nvPr>
            <p:extLst>
              <p:ext uri="{D42A27DB-BD31-4B8C-83A1-F6EECF244321}">
                <p14:modId xmlns:p14="http://schemas.microsoft.com/office/powerpoint/2010/main" val="2841277230"/>
              </p:ext>
            </p:extLst>
          </p:nvPr>
        </p:nvGraphicFramePr>
        <p:xfrm>
          <a:off x="2321047" y="4536964"/>
          <a:ext cx="9423548" cy="66842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7" name="Diagram 6" descr="5. Nurture&#10;6. Infrastructure&#10;7. Support">
            <a:extLst>
              <a:ext uri="{FF2B5EF4-FFF2-40B4-BE49-F238E27FC236}">
                <a16:creationId xmlns:a16="http://schemas.microsoft.com/office/drawing/2014/main" id="{2F1091F4-92CA-4057-A19E-9ECF9C9FF715}"/>
              </a:ext>
            </a:extLst>
          </p:cNvPr>
          <p:cNvGraphicFramePr/>
          <p:nvPr>
            <p:extLst>
              <p:ext uri="{D42A27DB-BD31-4B8C-83A1-F6EECF244321}">
                <p14:modId xmlns:p14="http://schemas.microsoft.com/office/powerpoint/2010/main" val="749914963"/>
              </p:ext>
            </p:extLst>
          </p:nvPr>
        </p:nvGraphicFramePr>
        <p:xfrm>
          <a:off x="2311003" y="5840308"/>
          <a:ext cx="7181460" cy="668421"/>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2988334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B00FA7-4D0C-4353-9E5C-A48FF711F360}"/>
              </a:ext>
            </a:extLst>
          </p:cNvPr>
          <p:cNvSpPr>
            <a:spLocks noGrp="1"/>
          </p:cNvSpPr>
          <p:nvPr>
            <p:ph type="title"/>
          </p:nvPr>
        </p:nvSpPr>
        <p:spPr/>
        <p:txBody>
          <a:bodyPr/>
          <a:lstStyle/>
          <a:p>
            <a:r>
              <a:rPr lang="en-US" dirty="0"/>
              <a:t>Default Solutions</a:t>
            </a:r>
          </a:p>
        </p:txBody>
      </p:sp>
      <p:pic>
        <p:nvPicPr>
          <p:cNvPr id="3" name="Picture 2">
            <a:extLst>
              <a:ext uri="{FF2B5EF4-FFF2-40B4-BE49-F238E27FC236}">
                <a16:creationId xmlns:a16="http://schemas.microsoft.com/office/drawing/2014/main" id="{FD42F9DC-8BA4-4725-9FD3-20767918294C}"/>
              </a:ext>
            </a:extLst>
          </p:cNvPr>
          <p:cNvPicPr>
            <a:picLocks noChangeAspect="1"/>
          </p:cNvPicPr>
          <p:nvPr/>
        </p:nvPicPr>
        <p:blipFill>
          <a:blip r:embed="rId3"/>
          <a:stretch>
            <a:fillRect/>
          </a:stretch>
        </p:blipFill>
        <p:spPr>
          <a:xfrm>
            <a:off x="1008805" y="1334913"/>
            <a:ext cx="10597978" cy="4478411"/>
          </a:xfrm>
          <a:prstGeom prst="rect">
            <a:avLst/>
          </a:prstGeom>
          <a:ln>
            <a:solidFill>
              <a:schemeClr val="bg2"/>
            </a:solidFill>
          </a:ln>
        </p:spPr>
      </p:pic>
    </p:spTree>
    <p:extLst>
      <p:ext uri="{BB962C8B-B14F-4D97-AF65-F5344CB8AC3E}">
        <p14:creationId xmlns:p14="http://schemas.microsoft.com/office/powerpoint/2010/main" val="8906257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085716-8A0E-4414-9067-3610AF3180DB}"/>
              </a:ext>
            </a:extLst>
          </p:cNvPr>
          <p:cNvSpPr>
            <a:spLocks noGrp="1"/>
          </p:cNvSpPr>
          <p:nvPr>
            <p:ph type="title"/>
          </p:nvPr>
        </p:nvSpPr>
        <p:spPr/>
        <p:txBody>
          <a:bodyPr/>
          <a:lstStyle/>
          <a:p>
            <a:r>
              <a:rPr lang="en-US" dirty="0"/>
              <a:t>Solution Components</a:t>
            </a:r>
          </a:p>
        </p:txBody>
      </p:sp>
      <p:sp>
        <p:nvSpPr>
          <p:cNvPr id="4" name="Text Placeholder 3">
            <a:extLst>
              <a:ext uri="{FF2B5EF4-FFF2-40B4-BE49-F238E27FC236}">
                <a16:creationId xmlns:a16="http://schemas.microsoft.com/office/drawing/2014/main" id="{A82BD39C-972F-44F8-966B-CECFA5F90288}"/>
              </a:ext>
            </a:extLst>
          </p:cNvPr>
          <p:cNvSpPr>
            <a:spLocks noGrp="1"/>
          </p:cNvSpPr>
          <p:nvPr>
            <p:ph type="body" sz="quarter" idx="10"/>
          </p:nvPr>
        </p:nvSpPr>
        <p:spPr>
          <a:xfrm>
            <a:off x="584200" y="1435497"/>
            <a:ext cx="11018520" cy="4825937"/>
          </a:xfrm>
        </p:spPr>
        <p:txBody>
          <a:bodyPr/>
          <a:lstStyle/>
          <a:p>
            <a:r>
              <a:rPr lang="en-US" dirty="0"/>
              <a:t>Solution components are categorized to track the individual items associated with the solution</a:t>
            </a:r>
          </a:p>
          <a:p>
            <a:endParaRPr lang="en-US" dirty="0"/>
          </a:p>
          <a:p>
            <a:r>
              <a:rPr lang="en-US" dirty="0"/>
              <a:t>Component types include entities, apps (model and canvas), Power Automate flows, security components as well as developer assets</a:t>
            </a:r>
          </a:p>
          <a:p>
            <a:endParaRPr lang="en-US" dirty="0"/>
          </a:p>
          <a:p>
            <a:r>
              <a:rPr lang="en-US" dirty="0"/>
              <a:t>Some components are sub-components, for example forms, views, charts, and fields are all sub-component of entities</a:t>
            </a:r>
          </a:p>
          <a:p>
            <a:endParaRPr lang="en-US" dirty="0"/>
          </a:p>
          <a:p>
            <a:r>
              <a:rPr lang="en-US" dirty="0"/>
              <a:t>Reference data is not included as a solution component</a:t>
            </a:r>
          </a:p>
        </p:txBody>
      </p:sp>
    </p:spTree>
    <p:extLst>
      <p:ext uri="{BB962C8B-B14F-4D97-AF65-F5344CB8AC3E}">
        <p14:creationId xmlns:p14="http://schemas.microsoft.com/office/powerpoint/2010/main" val="26641504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C6CE64-1024-494C-8804-183D8D8CDC87}"/>
              </a:ext>
            </a:extLst>
          </p:cNvPr>
          <p:cNvSpPr>
            <a:spLocks noGrp="1"/>
          </p:cNvSpPr>
          <p:nvPr>
            <p:ph type="title"/>
          </p:nvPr>
        </p:nvSpPr>
        <p:spPr/>
        <p:txBody>
          <a:bodyPr/>
          <a:lstStyle/>
          <a:p>
            <a:r>
              <a:rPr lang="en-US" dirty="0"/>
              <a:t>Solution Explorer Improvements</a:t>
            </a:r>
          </a:p>
        </p:txBody>
      </p:sp>
      <p:pic>
        <p:nvPicPr>
          <p:cNvPr id="5" name="Picture 4" descr="A screenshot of a social media post&#10;&#10;Description automatically generated">
            <a:extLst>
              <a:ext uri="{FF2B5EF4-FFF2-40B4-BE49-F238E27FC236}">
                <a16:creationId xmlns:a16="http://schemas.microsoft.com/office/drawing/2014/main" id="{BEBD5140-C089-4A08-AAEE-61285EEC2FB7}"/>
              </a:ext>
            </a:extLst>
          </p:cNvPr>
          <p:cNvPicPr>
            <a:picLocks noChangeAspect="1"/>
          </p:cNvPicPr>
          <p:nvPr/>
        </p:nvPicPr>
        <p:blipFill>
          <a:blip r:embed="rId2"/>
          <a:stretch>
            <a:fillRect/>
          </a:stretch>
        </p:blipFill>
        <p:spPr>
          <a:xfrm>
            <a:off x="447789" y="1319281"/>
            <a:ext cx="10771228" cy="5196929"/>
          </a:xfrm>
          <a:prstGeom prst="rect">
            <a:avLst/>
          </a:prstGeom>
        </p:spPr>
      </p:pic>
    </p:spTree>
    <p:extLst>
      <p:ext uri="{BB962C8B-B14F-4D97-AF65-F5344CB8AC3E}">
        <p14:creationId xmlns:p14="http://schemas.microsoft.com/office/powerpoint/2010/main" val="1611710320"/>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9B49DC-1948-4C67-88CC-E7BE83A51F13}"/>
              </a:ext>
            </a:extLst>
          </p:cNvPr>
          <p:cNvSpPr>
            <a:spLocks noGrp="1"/>
          </p:cNvSpPr>
          <p:nvPr>
            <p:ph type="title"/>
          </p:nvPr>
        </p:nvSpPr>
        <p:spPr/>
        <p:txBody>
          <a:bodyPr/>
          <a:lstStyle/>
          <a:p>
            <a:r>
              <a:rPr lang="en-US" dirty="0"/>
              <a:t>Solution Dependencies</a:t>
            </a:r>
          </a:p>
        </p:txBody>
      </p:sp>
      <p:sp>
        <p:nvSpPr>
          <p:cNvPr id="3" name="Text Placeholder 2">
            <a:extLst>
              <a:ext uri="{FF2B5EF4-FFF2-40B4-BE49-F238E27FC236}">
                <a16:creationId xmlns:a16="http://schemas.microsoft.com/office/drawing/2014/main" id="{1A463BD9-E17D-403B-B8EB-27C8A3DE2DBC}"/>
              </a:ext>
            </a:extLst>
          </p:cNvPr>
          <p:cNvSpPr>
            <a:spLocks noGrp="1"/>
          </p:cNvSpPr>
          <p:nvPr>
            <p:ph type="body" sz="quarter" idx="10"/>
          </p:nvPr>
        </p:nvSpPr>
        <p:spPr>
          <a:xfrm>
            <a:off x="584200" y="1435497"/>
            <a:ext cx="11018520" cy="947952"/>
          </a:xfrm>
        </p:spPr>
        <p:txBody>
          <a:bodyPr/>
          <a:lstStyle/>
          <a:p>
            <a:r>
              <a:rPr lang="en-US" dirty="0"/>
              <a:t>Solution components can depend on other assets</a:t>
            </a:r>
          </a:p>
          <a:p>
            <a:r>
              <a:rPr lang="en-US" dirty="0"/>
              <a:t>Solution components can be required by other assets</a:t>
            </a:r>
          </a:p>
        </p:txBody>
      </p:sp>
      <p:pic>
        <p:nvPicPr>
          <p:cNvPr id="5" name="Picture 4">
            <a:extLst>
              <a:ext uri="{FF2B5EF4-FFF2-40B4-BE49-F238E27FC236}">
                <a16:creationId xmlns:a16="http://schemas.microsoft.com/office/drawing/2014/main" id="{AC60B0D0-BB59-4B3A-A78C-E1252E26C945}"/>
              </a:ext>
            </a:extLst>
          </p:cNvPr>
          <p:cNvPicPr>
            <a:picLocks noChangeAspect="1"/>
          </p:cNvPicPr>
          <p:nvPr/>
        </p:nvPicPr>
        <p:blipFill>
          <a:blip r:embed="rId3"/>
          <a:stretch>
            <a:fillRect/>
          </a:stretch>
        </p:blipFill>
        <p:spPr>
          <a:xfrm>
            <a:off x="2882899" y="2678352"/>
            <a:ext cx="5867401" cy="3592399"/>
          </a:xfrm>
          <a:prstGeom prst="rect">
            <a:avLst/>
          </a:prstGeom>
          <a:ln>
            <a:solidFill>
              <a:schemeClr val="bg2"/>
            </a:solidFill>
          </a:ln>
        </p:spPr>
      </p:pic>
    </p:spTree>
    <p:extLst>
      <p:ext uri="{BB962C8B-B14F-4D97-AF65-F5344CB8AC3E}">
        <p14:creationId xmlns:p14="http://schemas.microsoft.com/office/powerpoint/2010/main" val="24093983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151299A-99DD-43F2-9CC6-505013D8DCD6}"/>
              </a:ext>
            </a:extLst>
          </p:cNvPr>
          <p:cNvSpPr>
            <a:spLocks noGrp="1"/>
          </p:cNvSpPr>
          <p:nvPr>
            <p:ph type="title"/>
          </p:nvPr>
        </p:nvSpPr>
        <p:spPr/>
        <p:txBody>
          <a:bodyPr/>
          <a:lstStyle/>
          <a:p>
            <a:r>
              <a:rPr lang="en-US" dirty="0"/>
              <a:t>Solution Environment Variables </a:t>
            </a:r>
          </a:p>
        </p:txBody>
      </p:sp>
      <p:sp>
        <p:nvSpPr>
          <p:cNvPr id="4" name="Rectangle 3">
            <a:extLst>
              <a:ext uri="{FF2B5EF4-FFF2-40B4-BE49-F238E27FC236}">
                <a16:creationId xmlns:a16="http://schemas.microsoft.com/office/drawing/2014/main" id="{87912AAF-3FE4-4082-A354-BA39B55FD62D}"/>
              </a:ext>
            </a:extLst>
          </p:cNvPr>
          <p:cNvSpPr/>
          <p:nvPr/>
        </p:nvSpPr>
        <p:spPr bwMode="auto">
          <a:xfrm>
            <a:off x="527382" y="1316766"/>
            <a:ext cx="3360373" cy="480053"/>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r>
              <a:rPr lang="en-US" sz="2667" dirty="0">
                <a:solidFill>
                  <a:schemeClr val="bg1"/>
                </a:solidFill>
              </a:rPr>
              <a:t>Development</a:t>
            </a:r>
          </a:p>
        </p:txBody>
      </p:sp>
      <p:sp>
        <p:nvSpPr>
          <p:cNvPr id="5" name="Rectangle 4">
            <a:extLst>
              <a:ext uri="{FF2B5EF4-FFF2-40B4-BE49-F238E27FC236}">
                <a16:creationId xmlns:a16="http://schemas.microsoft.com/office/drawing/2014/main" id="{16775AF2-2AF7-49DC-92E0-C37866C68446}"/>
              </a:ext>
            </a:extLst>
          </p:cNvPr>
          <p:cNvSpPr/>
          <p:nvPr/>
        </p:nvSpPr>
        <p:spPr bwMode="auto">
          <a:xfrm>
            <a:off x="4415814" y="1316766"/>
            <a:ext cx="3360373" cy="480053"/>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r>
              <a:rPr lang="en-US" sz="2667" dirty="0">
                <a:solidFill>
                  <a:schemeClr val="bg1"/>
                </a:solidFill>
              </a:rPr>
              <a:t>Test</a:t>
            </a:r>
          </a:p>
        </p:txBody>
      </p:sp>
      <p:sp>
        <p:nvSpPr>
          <p:cNvPr id="6" name="Rectangle 5">
            <a:extLst>
              <a:ext uri="{FF2B5EF4-FFF2-40B4-BE49-F238E27FC236}">
                <a16:creationId xmlns:a16="http://schemas.microsoft.com/office/drawing/2014/main" id="{97BC6C1D-2C2D-4C82-8A9B-55059AFB9673}"/>
              </a:ext>
            </a:extLst>
          </p:cNvPr>
          <p:cNvSpPr/>
          <p:nvPr/>
        </p:nvSpPr>
        <p:spPr bwMode="auto">
          <a:xfrm>
            <a:off x="8379194" y="1316766"/>
            <a:ext cx="3360373" cy="480053"/>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r>
              <a:rPr lang="en-US" sz="2667" dirty="0">
                <a:solidFill>
                  <a:schemeClr val="bg1"/>
                </a:solidFill>
              </a:rPr>
              <a:t>Production</a:t>
            </a:r>
          </a:p>
        </p:txBody>
      </p:sp>
      <p:sp>
        <p:nvSpPr>
          <p:cNvPr id="7" name="Rectangle 6">
            <a:extLst>
              <a:ext uri="{FF2B5EF4-FFF2-40B4-BE49-F238E27FC236}">
                <a16:creationId xmlns:a16="http://schemas.microsoft.com/office/drawing/2014/main" id="{FDF969E1-AB33-4E35-BAB3-F32977199D2A}"/>
              </a:ext>
            </a:extLst>
          </p:cNvPr>
          <p:cNvSpPr/>
          <p:nvPr/>
        </p:nvSpPr>
        <p:spPr bwMode="auto">
          <a:xfrm>
            <a:off x="719403" y="1892830"/>
            <a:ext cx="3168352" cy="480053"/>
          </a:xfrm>
          <a:prstGeom prst="rect">
            <a:avLst/>
          </a:prstGeom>
          <a:solidFill>
            <a:schemeClr val="tx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r>
              <a:rPr lang="en-US" sz="2353" dirty="0">
                <a:solidFill>
                  <a:schemeClr val="bg1"/>
                </a:solidFill>
              </a:rPr>
              <a:t>Var – From Email</a:t>
            </a:r>
          </a:p>
        </p:txBody>
      </p:sp>
      <p:sp>
        <p:nvSpPr>
          <p:cNvPr id="8" name="Rectangle 7">
            <a:extLst>
              <a:ext uri="{FF2B5EF4-FFF2-40B4-BE49-F238E27FC236}">
                <a16:creationId xmlns:a16="http://schemas.microsoft.com/office/drawing/2014/main" id="{19CCD822-9C14-4AE3-BF47-1EB55AE369BD}"/>
              </a:ext>
            </a:extLst>
          </p:cNvPr>
          <p:cNvSpPr/>
          <p:nvPr/>
        </p:nvSpPr>
        <p:spPr bwMode="auto">
          <a:xfrm>
            <a:off x="1103446" y="2468894"/>
            <a:ext cx="2784309" cy="480053"/>
          </a:xfrm>
          <a:prstGeom prst="rect">
            <a:avLst/>
          </a:prstGeom>
          <a:solidFill>
            <a:schemeClr val="tx1">
              <a:lumMod val="50000"/>
              <a:lumOff val="5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r>
              <a:rPr lang="en-US" sz="1600" dirty="0">
                <a:solidFill>
                  <a:schemeClr val="bg1"/>
                </a:solidFill>
              </a:rPr>
              <a:t>Value – dev@contoso.com</a:t>
            </a:r>
          </a:p>
        </p:txBody>
      </p:sp>
      <p:sp>
        <p:nvSpPr>
          <p:cNvPr id="10" name="Rectangle 9">
            <a:extLst>
              <a:ext uri="{FF2B5EF4-FFF2-40B4-BE49-F238E27FC236}">
                <a16:creationId xmlns:a16="http://schemas.microsoft.com/office/drawing/2014/main" id="{5F49C68B-8A3E-49C9-8302-2946B9C66BEE}"/>
              </a:ext>
            </a:extLst>
          </p:cNvPr>
          <p:cNvSpPr/>
          <p:nvPr/>
        </p:nvSpPr>
        <p:spPr bwMode="auto">
          <a:xfrm>
            <a:off x="4622247" y="1892830"/>
            <a:ext cx="3168352" cy="480053"/>
          </a:xfrm>
          <a:prstGeom prst="rect">
            <a:avLst/>
          </a:prstGeom>
          <a:solidFill>
            <a:schemeClr val="tx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r>
              <a:rPr lang="en-US" sz="2353" dirty="0">
                <a:solidFill>
                  <a:schemeClr val="bg1"/>
                </a:solidFill>
              </a:rPr>
              <a:t>Var – From Email</a:t>
            </a:r>
          </a:p>
        </p:txBody>
      </p:sp>
      <p:sp>
        <p:nvSpPr>
          <p:cNvPr id="11" name="Rectangle 10">
            <a:extLst>
              <a:ext uri="{FF2B5EF4-FFF2-40B4-BE49-F238E27FC236}">
                <a16:creationId xmlns:a16="http://schemas.microsoft.com/office/drawing/2014/main" id="{2DD26481-0FC5-4BF1-9079-106629C6FB5D}"/>
              </a:ext>
            </a:extLst>
          </p:cNvPr>
          <p:cNvSpPr/>
          <p:nvPr/>
        </p:nvSpPr>
        <p:spPr bwMode="auto">
          <a:xfrm>
            <a:off x="5006290" y="2468894"/>
            <a:ext cx="2784309" cy="480053"/>
          </a:xfrm>
          <a:prstGeom prst="rect">
            <a:avLst/>
          </a:prstGeom>
          <a:solidFill>
            <a:schemeClr val="tx1">
              <a:lumMod val="50000"/>
              <a:lumOff val="5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r>
              <a:rPr lang="en-US" sz="1600" dirty="0">
                <a:solidFill>
                  <a:schemeClr val="bg1"/>
                </a:solidFill>
              </a:rPr>
              <a:t>Value – test@contoso.com</a:t>
            </a:r>
          </a:p>
        </p:txBody>
      </p:sp>
      <p:sp>
        <p:nvSpPr>
          <p:cNvPr id="12" name="Rectangle 11">
            <a:extLst>
              <a:ext uri="{FF2B5EF4-FFF2-40B4-BE49-F238E27FC236}">
                <a16:creationId xmlns:a16="http://schemas.microsoft.com/office/drawing/2014/main" id="{3144D9AE-5DC1-4E22-9B08-AD2B1871532D}"/>
              </a:ext>
            </a:extLst>
          </p:cNvPr>
          <p:cNvSpPr/>
          <p:nvPr/>
        </p:nvSpPr>
        <p:spPr bwMode="auto">
          <a:xfrm>
            <a:off x="8571215" y="1892830"/>
            <a:ext cx="3168352" cy="480053"/>
          </a:xfrm>
          <a:prstGeom prst="rect">
            <a:avLst/>
          </a:prstGeom>
          <a:solidFill>
            <a:schemeClr val="tx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r>
              <a:rPr lang="en-US" sz="2353" dirty="0">
                <a:solidFill>
                  <a:schemeClr val="bg1"/>
                </a:solidFill>
              </a:rPr>
              <a:t>Var – From Email</a:t>
            </a:r>
          </a:p>
        </p:txBody>
      </p:sp>
      <p:sp>
        <p:nvSpPr>
          <p:cNvPr id="13" name="Rectangle 12">
            <a:extLst>
              <a:ext uri="{FF2B5EF4-FFF2-40B4-BE49-F238E27FC236}">
                <a16:creationId xmlns:a16="http://schemas.microsoft.com/office/drawing/2014/main" id="{5AE7C97A-CB36-4EC1-99AC-E9C226500A5D}"/>
              </a:ext>
            </a:extLst>
          </p:cNvPr>
          <p:cNvSpPr/>
          <p:nvPr/>
        </p:nvSpPr>
        <p:spPr bwMode="auto">
          <a:xfrm>
            <a:off x="8955258" y="2468894"/>
            <a:ext cx="2784309" cy="480053"/>
          </a:xfrm>
          <a:prstGeom prst="rect">
            <a:avLst/>
          </a:prstGeom>
          <a:solidFill>
            <a:schemeClr val="tx1">
              <a:lumMod val="50000"/>
              <a:lumOff val="5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r>
              <a:rPr lang="en-US" sz="1600" dirty="0">
                <a:solidFill>
                  <a:schemeClr val="bg1"/>
                </a:solidFill>
              </a:rPr>
              <a:t>Value </a:t>
            </a:r>
            <a:r>
              <a:rPr lang="en-US" sz="1600">
                <a:solidFill>
                  <a:schemeClr val="bg1"/>
                </a:solidFill>
              </a:rPr>
              <a:t>– prod@</a:t>
            </a:r>
            <a:r>
              <a:rPr lang="en-US" sz="1600" dirty="0">
                <a:solidFill>
                  <a:schemeClr val="bg1"/>
                </a:solidFill>
              </a:rPr>
              <a:t>contoso.com</a:t>
            </a:r>
          </a:p>
        </p:txBody>
      </p:sp>
      <p:sp>
        <p:nvSpPr>
          <p:cNvPr id="14" name="Rectangle 13">
            <a:extLst>
              <a:ext uri="{FF2B5EF4-FFF2-40B4-BE49-F238E27FC236}">
                <a16:creationId xmlns:a16="http://schemas.microsoft.com/office/drawing/2014/main" id="{BAA194AD-17A3-4361-B3F9-C370245D8F71}"/>
              </a:ext>
            </a:extLst>
          </p:cNvPr>
          <p:cNvSpPr/>
          <p:nvPr/>
        </p:nvSpPr>
        <p:spPr bwMode="auto">
          <a:xfrm>
            <a:off x="719403" y="3390268"/>
            <a:ext cx="3168352" cy="480053"/>
          </a:xfrm>
          <a:prstGeom prst="rect">
            <a:avLst/>
          </a:prstGeom>
          <a:solidFill>
            <a:schemeClr val="tx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r>
              <a:rPr lang="en-US" sz="2353" dirty="0">
                <a:solidFill>
                  <a:schemeClr val="bg1"/>
                </a:solidFill>
              </a:rPr>
              <a:t>Var – Auto Approve</a:t>
            </a:r>
          </a:p>
        </p:txBody>
      </p:sp>
      <p:sp>
        <p:nvSpPr>
          <p:cNvPr id="15" name="Rectangle 14">
            <a:extLst>
              <a:ext uri="{FF2B5EF4-FFF2-40B4-BE49-F238E27FC236}">
                <a16:creationId xmlns:a16="http://schemas.microsoft.com/office/drawing/2014/main" id="{B55027AD-C86D-42F9-B8FE-87790F2E9BF6}"/>
              </a:ext>
            </a:extLst>
          </p:cNvPr>
          <p:cNvSpPr/>
          <p:nvPr/>
        </p:nvSpPr>
        <p:spPr bwMode="auto">
          <a:xfrm>
            <a:off x="1103446" y="3966332"/>
            <a:ext cx="2784309" cy="480053"/>
          </a:xfrm>
          <a:prstGeom prst="rect">
            <a:avLst/>
          </a:prstGeom>
          <a:solidFill>
            <a:schemeClr val="tx1">
              <a:lumMod val="50000"/>
              <a:lumOff val="5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r>
              <a:rPr lang="en-US" sz="1600" dirty="0">
                <a:solidFill>
                  <a:schemeClr val="bg1"/>
                </a:solidFill>
              </a:rPr>
              <a:t>Default – Yes</a:t>
            </a:r>
          </a:p>
        </p:txBody>
      </p:sp>
      <p:sp>
        <p:nvSpPr>
          <p:cNvPr id="16" name="Rectangle 15">
            <a:extLst>
              <a:ext uri="{FF2B5EF4-FFF2-40B4-BE49-F238E27FC236}">
                <a16:creationId xmlns:a16="http://schemas.microsoft.com/office/drawing/2014/main" id="{D2C6C1D2-99E6-435C-BE40-18BB69167929}"/>
              </a:ext>
            </a:extLst>
          </p:cNvPr>
          <p:cNvSpPr/>
          <p:nvPr/>
        </p:nvSpPr>
        <p:spPr bwMode="auto">
          <a:xfrm>
            <a:off x="4622247" y="3390268"/>
            <a:ext cx="3168352" cy="480053"/>
          </a:xfrm>
          <a:prstGeom prst="rect">
            <a:avLst/>
          </a:prstGeom>
          <a:solidFill>
            <a:schemeClr val="tx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r>
              <a:rPr lang="en-US" sz="2353" dirty="0">
                <a:solidFill>
                  <a:schemeClr val="bg1"/>
                </a:solidFill>
              </a:rPr>
              <a:t>Var – Auto Approve</a:t>
            </a:r>
          </a:p>
        </p:txBody>
      </p:sp>
      <p:sp>
        <p:nvSpPr>
          <p:cNvPr id="17" name="Rectangle 16">
            <a:extLst>
              <a:ext uri="{FF2B5EF4-FFF2-40B4-BE49-F238E27FC236}">
                <a16:creationId xmlns:a16="http://schemas.microsoft.com/office/drawing/2014/main" id="{02403C17-DA3B-4D80-A913-B39AE79A99AD}"/>
              </a:ext>
            </a:extLst>
          </p:cNvPr>
          <p:cNvSpPr/>
          <p:nvPr/>
        </p:nvSpPr>
        <p:spPr bwMode="auto">
          <a:xfrm>
            <a:off x="8590548" y="3390268"/>
            <a:ext cx="3168352" cy="480053"/>
          </a:xfrm>
          <a:prstGeom prst="rect">
            <a:avLst/>
          </a:prstGeom>
          <a:solidFill>
            <a:schemeClr val="tx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r>
              <a:rPr lang="en-US" sz="2353" dirty="0">
                <a:solidFill>
                  <a:schemeClr val="bg1"/>
                </a:solidFill>
              </a:rPr>
              <a:t>Var – Auto Approve</a:t>
            </a:r>
          </a:p>
        </p:txBody>
      </p:sp>
      <p:sp>
        <p:nvSpPr>
          <p:cNvPr id="18" name="Rectangle 17">
            <a:extLst>
              <a:ext uri="{FF2B5EF4-FFF2-40B4-BE49-F238E27FC236}">
                <a16:creationId xmlns:a16="http://schemas.microsoft.com/office/drawing/2014/main" id="{4DAA18F1-6CB8-4FDA-A374-02E85089A099}"/>
              </a:ext>
            </a:extLst>
          </p:cNvPr>
          <p:cNvSpPr/>
          <p:nvPr/>
        </p:nvSpPr>
        <p:spPr bwMode="auto">
          <a:xfrm>
            <a:off x="8955258" y="4489184"/>
            <a:ext cx="2784309" cy="480053"/>
          </a:xfrm>
          <a:prstGeom prst="rect">
            <a:avLst/>
          </a:prstGeom>
          <a:solidFill>
            <a:schemeClr val="tx1">
              <a:lumMod val="50000"/>
              <a:lumOff val="5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r>
              <a:rPr lang="en-US" sz="1600" dirty="0">
                <a:solidFill>
                  <a:schemeClr val="bg1"/>
                </a:solidFill>
              </a:rPr>
              <a:t>Value – No</a:t>
            </a:r>
          </a:p>
        </p:txBody>
      </p:sp>
      <p:sp>
        <p:nvSpPr>
          <p:cNvPr id="19" name="Rectangle 18">
            <a:extLst>
              <a:ext uri="{FF2B5EF4-FFF2-40B4-BE49-F238E27FC236}">
                <a16:creationId xmlns:a16="http://schemas.microsoft.com/office/drawing/2014/main" id="{C9BF0014-9806-48CE-AE66-80D193B9FE90}"/>
              </a:ext>
            </a:extLst>
          </p:cNvPr>
          <p:cNvSpPr/>
          <p:nvPr/>
        </p:nvSpPr>
        <p:spPr bwMode="auto">
          <a:xfrm>
            <a:off x="5006290" y="3966332"/>
            <a:ext cx="2784309" cy="480053"/>
          </a:xfrm>
          <a:prstGeom prst="rect">
            <a:avLst/>
          </a:prstGeom>
          <a:solidFill>
            <a:schemeClr val="tx1">
              <a:lumMod val="50000"/>
              <a:lumOff val="5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r>
              <a:rPr lang="en-US" sz="1600" dirty="0">
                <a:solidFill>
                  <a:schemeClr val="bg1"/>
                </a:solidFill>
              </a:rPr>
              <a:t>Default – Yes</a:t>
            </a:r>
          </a:p>
        </p:txBody>
      </p:sp>
      <p:sp>
        <p:nvSpPr>
          <p:cNvPr id="20" name="Rectangle 19">
            <a:extLst>
              <a:ext uri="{FF2B5EF4-FFF2-40B4-BE49-F238E27FC236}">
                <a16:creationId xmlns:a16="http://schemas.microsoft.com/office/drawing/2014/main" id="{41324448-A948-4EE2-B3C8-70C564C392F3}"/>
              </a:ext>
            </a:extLst>
          </p:cNvPr>
          <p:cNvSpPr/>
          <p:nvPr/>
        </p:nvSpPr>
        <p:spPr>
          <a:xfrm>
            <a:off x="556220" y="5541235"/>
            <a:ext cx="10340313" cy="454420"/>
          </a:xfrm>
          <a:prstGeom prst="rect">
            <a:avLst/>
          </a:prstGeom>
        </p:spPr>
        <p:txBody>
          <a:bodyPr wrap="square">
            <a:spAutoFit/>
          </a:bodyPr>
          <a:lstStyle/>
          <a:p>
            <a:r>
              <a:rPr lang="en-US" sz="2353" dirty="0"/>
              <a:t>Decimal, JSON, Text, and Two Options are supported data types</a:t>
            </a:r>
          </a:p>
        </p:txBody>
      </p:sp>
    </p:spTree>
    <p:extLst>
      <p:ext uri="{BB962C8B-B14F-4D97-AF65-F5344CB8AC3E}">
        <p14:creationId xmlns:p14="http://schemas.microsoft.com/office/powerpoint/2010/main" val="1850785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086E2-C942-4329-9F80-952174D00339}"/>
              </a:ext>
            </a:extLst>
          </p:cNvPr>
          <p:cNvSpPr>
            <a:spLocks noGrp="1"/>
          </p:cNvSpPr>
          <p:nvPr>
            <p:ph type="title"/>
          </p:nvPr>
        </p:nvSpPr>
        <p:spPr/>
        <p:txBody>
          <a:bodyPr/>
          <a:lstStyle/>
          <a:p>
            <a:r>
              <a:rPr lang="en-US" sz="2800" dirty="0">
                <a:solidFill>
                  <a:schemeClr val="bg1"/>
                </a:solidFill>
              </a:rPr>
              <a:t>Fundamentals: Solution Layering</a:t>
            </a:r>
          </a:p>
        </p:txBody>
      </p:sp>
      <p:sp>
        <p:nvSpPr>
          <p:cNvPr id="3" name="Content Placeholder 2">
            <a:extLst>
              <a:ext uri="{FF2B5EF4-FFF2-40B4-BE49-F238E27FC236}">
                <a16:creationId xmlns:a16="http://schemas.microsoft.com/office/drawing/2014/main" id="{FD0FDC37-1A1F-46FF-AF34-9C75D5E87DDD}"/>
              </a:ext>
            </a:extLst>
          </p:cNvPr>
          <p:cNvSpPr>
            <a:spLocks noGrp="1"/>
          </p:cNvSpPr>
          <p:nvPr>
            <p:ph idx="4294967295"/>
          </p:nvPr>
        </p:nvSpPr>
        <p:spPr>
          <a:xfrm>
            <a:off x="7813675" y="1698625"/>
            <a:ext cx="4378325" cy="4351338"/>
          </a:xfrm>
        </p:spPr>
        <p:txBody>
          <a:bodyPr>
            <a:normAutofit fontScale="92500" lnSpcReduction="20000"/>
          </a:bodyPr>
          <a:lstStyle/>
          <a:p>
            <a:r>
              <a:rPr lang="en-US" dirty="0">
                <a:solidFill>
                  <a:schemeClr val="bg1"/>
                </a:solidFill>
                <a:latin typeface="+mn-lt"/>
              </a:rPr>
              <a:t>Layering occurs on import of solutions</a:t>
            </a:r>
            <a:br>
              <a:rPr lang="en-US" dirty="0">
                <a:solidFill>
                  <a:schemeClr val="bg1"/>
                </a:solidFill>
                <a:latin typeface="+mn-lt"/>
              </a:rPr>
            </a:br>
            <a:endParaRPr lang="en-US" dirty="0">
              <a:solidFill>
                <a:schemeClr val="bg1"/>
              </a:solidFill>
              <a:latin typeface="+mn-lt"/>
            </a:endParaRPr>
          </a:p>
          <a:p>
            <a:r>
              <a:rPr lang="en-US" dirty="0">
                <a:solidFill>
                  <a:schemeClr val="bg1"/>
                </a:solidFill>
                <a:latin typeface="+mn-lt"/>
              </a:rPr>
              <a:t>Layers describe the dependency chain of component from the root solution introducing it, through each solution that extends or changes the component’s behavior</a:t>
            </a:r>
          </a:p>
          <a:p>
            <a:endParaRPr lang="en-US" dirty="0">
              <a:solidFill>
                <a:schemeClr val="bg1"/>
              </a:solidFill>
              <a:latin typeface="+mn-lt"/>
            </a:endParaRPr>
          </a:p>
          <a:p>
            <a:r>
              <a:rPr lang="en-US" dirty="0">
                <a:solidFill>
                  <a:schemeClr val="bg1"/>
                </a:solidFill>
                <a:latin typeface="+mn-lt"/>
              </a:rPr>
              <a:t>Layers are created through extension of an existing component (taking a dependency on it) or through creation of a new component or version of a solution.  </a:t>
            </a:r>
            <a:endParaRPr lang="en-GB" dirty="0">
              <a:solidFill>
                <a:schemeClr val="bg1"/>
              </a:solidFill>
              <a:latin typeface="+mn-lt"/>
            </a:endParaRPr>
          </a:p>
          <a:p>
            <a:pPr marL="0" indent="0">
              <a:buNone/>
            </a:pPr>
            <a:endParaRPr lang="en-US" dirty="0">
              <a:solidFill>
                <a:schemeClr val="bg1"/>
              </a:solidFill>
            </a:endParaRPr>
          </a:p>
        </p:txBody>
      </p:sp>
      <p:grpSp>
        <p:nvGrpSpPr>
          <p:cNvPr id="4" name="Group 3" descr="Four layers of Solution Layering, with an arrow going from the bottom layer to the top.&#10;&#10;Bottom Layer: System Layer&#10;Second Layer: Managed Solutions&#10;Third Layer: Unmanaged Customizations&#10;Top Layer: Application Behavior (What the user sees)">
            <a:extLst>
              <a:ext uri="{FF2B5EF4-FFF2-40B4-BE49-F238E27FC236}">
                <a16:creationId xmlns:a16="http://schemas.microsoft.com/office/drawing/2014/main" id="{5C9800E0-8741-4059-BDE9-DED3E7538514}"/>
              </a:ext>
            </a:extLst>
          </p:cNvPr>
          <p:cNvGrpSpPr/>
          <p:nvPr/>
        </p:nvGrpSpPr>
        <p:grpSpPr>
          <a:xfrm>
            <a:off x="381240" y="1793560"/>
            <a:ext cx="6234164" cy="4351339"/>
            <a:chOff x="2392219" y="230909"/>
            <a:chExt cx="5503426" cy="3788641"/>
          </a:xfrm>
        </p:grpSpPr>
        <p:sp>
          <p:nvSpPr>
            <p:cNvPr id="5" name="Rectangle: Rounded Corners 4">
              <a:extLst>
                <a:ext uri="{FF2B5EF4-FFF2-40B4-BE49-F238E27FC236}">
                  <a16:creationId xmlns:a16="http://schemas.microsoft.com/office/drawing/2014/main" id="{03E1FF39-18CA-4751-811E-DF181C2079F6}"/>
                </a:ext>
              </a:extLst>
            </p:cNvPr>
            <p:cNvSpPr/>
            <p:nvPr/>
          </p:nvSpPr>
          <p:spPr>
            <a:xfrm>
              <a:off x="2392219" y="230909"/>
              <a:ext cx="5503426" cy="3788641"/>
            </a:xfrm>
            <a:prstGeom prst="roundRect">
              <a:avLst>
                <a:gd name="adj" fmla="val 1140"/>
              </a:avLst>
            </a:prstGeom>
            <a:solidFill>
              <a:srgbClr val="404040"/>
            </a:solidFill>
            <a:ln w="12700" cap="flat" cmpd="sng" algn="ctr">
              <a:solidFill>
                <a:srgbClr val="4472C4">
                  <a:shade val="50000"/>
                </a:srgbClr>
              </a:solidFill>
              <a:prstDash val="solid"/>
              <a:miter lim="800000"/>
            </a:ln>
            <a:effectLst/>
          </p:spPr>
          <p:txBody>
            <a:bodyPr rtlCol="0" anchor="ctr"/>
            <a:lstStyle/>
            <a:p>
              <a:pPr marL="0" marR="0" lvl="0" indent="0" algn="ctr" defTabSz="896569"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 name="Rectangle: Rounded Corners 5">
              <a:extLst>
                <a:ext uri="{FF2B5EF4-FFF2-40B4-BE49-F238E27FC236}">
                  <a16:creationId xmlns:a16="http://schemas.microsoft.com/office/drawing/2014/main" id="{78AFEA78-32C9-4AA9-ACA1-C7EFBFE041E9}"/>
                </a:ext>
              </a:extLst>
            </p:cNvPr>
            <p:cNvSpPr/>
            <p:nvPr/>
          </p:nvSpPr>
          <p:spPr>
            <a:xfrm>
              <a:off x="2509981" y="330197"/>
              <a:ext cx="5274347" cy="432957"/>
            </a:xfrm>
            <a:prstGeom prst="roundRect">
              <a:avLst>
                <a:gd name="adj" fmla="val 7007"/>
              </a:avLst>
            </a:prstGeom>
            <a:gradFill rotWithShape="1">
              <a:gsLst>
                <a:gs pos="0">
                  <a:srgbClr val="70AD47">
                    <a:lumMod val="110000"/>
                    <a:satMod val="105000"/>
                    <a:tint val="67000"/>
                  </a:srgbClr>
                </a:gs>
                <a:gs pos="50000">
                  <a:srgbClr val="70AD47">
                    <a:lumMod val="105000"/>
                    <a:satMod val="103000"/>
                    <a:tint val="73000"/>
                  </a:srgbClr>
                </a:gs>
                <a:gs pos="100000">
                  <a:srgbClr val="70AD47">
                    <a:lumMod val="105000"/>
                    <a:satMod val="109000"/>
                    <a:tint val="81000"/>
                  </a:srgbClr>
                </a:gs>
              </a:gsLst>
              <a:lin ang="5400000" scaled="0"/>
            </a:gradFill>
            <a:ln w="6350" cap="flat" cmpd="sng" algn="ctr">
              <a:solidFill>
                <a:srgbClr val="70AD47"/>
              </a:solidFill>
              <a:prstDash val="solid"/>
              <a:miter lim="800000"/>
            </a:ln>
            <a:effectLst/>
          </p:spPr>
          <p:txBody>
            <a:bodyPr rtlCol="0" anchor="t"/>
            <a:lstStyle/>
            <a:p>
              <a:pPr marL="0" marR="0" lvl="0" indent="0" algn="l" defTabSz="896569" rtl="0" eaLnBrk="1" fontAlgn="auto" latinLnBrk="0" hangingPunct="1">
                <a:lnSpc>
                  <a:spcPct val="100000"/>
                </a:lnSpc>
                <a:spcBef>
                  <a:spcPts val="0"/>
                </a:spcBef>
                <a:spcAft>
                  <a:spcPts val="0"/>
                </a:spcAft>
                <a:buClrTx/>
                <a:buSzTx/>
                <a:buFontTx/>
                <a:buNone/>
                <a:tabLst/>
                <a:defRPr/>
              </a:pPr>
              <a:r>
                <a:rPr kumimoji="0" lang="en-GB" sz="1275" b="0" i="0" u="none" strike="noStrike" kern="0" cap="none" spc="0" normalizeH="0" baseline="0" noProof="0">
                  <a:ln>
                    <a:noFill/>
                  </a:ln>
                  <a:solidFill>
                    <a:prstClr val="black"/>
                  </a:solidFill>
                  <a:effectLst/>
                  <a:uLnTx/>
                  <a:uFillTx/>
                  <a:latin typeface="Calibri" panose="020F0502020204030204"/>
                  <a:ea typeface="+mn-ea"/>
                  <a:cs typeface="+mn-cs"/>
                </a:rPr>
                <a:t>Application Behaviour</a:t>
              </a:r>
            </a:p>
          </p:txBody>
        </p:sp>
        <p:sp>
          <p:nvSpPr>
            <p:cNvPr id="7" name="Rectangle: Rounded Corners 6">
              <a:extLst>
                <a:ext uri="{FF2B5EF4-FFF2-40B4-BE49-F238E27FC236}">
                  <a16:creationId xmlns:a16="http://schemas.microsoft.com/office/drawing/2014/main" id="{9973A79C-2D65-43DF-9990-E6C11291670E}"/>
                </a:ext>
              </a:extLst>
            </p:cNvPr>
            <p:cNvSpPr/>
            <p:nvPr/>
          </p:nvSpPr>
          <p:spPr>
            <a:xfrm>
              <a:off x="2509981" y="3416234"/>
              <a:ext cx="5274347" cy="475673"/>
            </a:xfrm>
            <a:prstGeom prst="roundRect">
              <a:avLst>
                <a:gd name="adj" fmla="val 6480"/>
              </a:avLst>
            </a:prstGeom>
            <a:solidFill>
              <a:srgbClr val="FF0000">
                <a:alpha val="50000"/>
              </a:srgbClr>
            </a:solidFill>
            <a:ln w="12700" cap="flat" cmpd="sng" algn="ctr">
              <a:solidFill>
                <a:srgbClr val="FF0000"/>
              </a:solidFill>
              <a:prstDash val="dash"/>
              <a:miter lim="800000"/>
            </a:ln>
            <a:effectLst/>
          </p:spPr>
          <p:txBody>
            <a:bodyPr rtlCol="0" anchor="t"/>
            <a:lstStyle/>
            <a:p>
              <a:pPr marL="0" marR="0" lvl="0" indent="0" algn="r" defTabSz="896569" rtl="0" eaLnBrk="1" fontAlgn="auto" latinLnBrk="0" hangingPunct="1">
                <a:lnSpc>
                  <a:spcPct val="100000"/>
                </a:lnSpc>
                <a:spcBef>
                  <a:spcPts val="0"/>
                </a:spcBef>
                <a:spcAft>
                  <a:spcPts val="0"/>
                </a:spcAft>
                <a:buClrTx/>
                <a:buSzTx/>
                <a:buFontTx/>
                <a:buNone/>
                <a:tabLst/>
                <a:defRPr/>
              </a:pPr>
              <a:r>
                <a:rPr kumimoji="0" lang="en-GB" sz="1275" b="0" i="0" u="none" strike="noStrike" kern="0" cap="none" spc="0" normalizeH="0" baseline="0" noProof="0" dirty="0">
                  <a:ln>
                    <a:noFill/>
                  </a:ln>
                  <a:solidFill>
                    <a:prstClr val="white"/>
                  </a:solidFill>
                  <a:effectLst/>
                  <a:uLnTx/>
                  <a:uFillTx/>
                  <a:latin typeface="Calibri" panose="020F0502020204030204"/>
                  <a:ea typeface="+mn-ea"/>
                  <a:cs typeface="+mn-cs"/>
                </a:rPr>
                <a:t>System Layer*</a:t>
              </a:r>
              <a:br>
                <a:rPr kumimoji="0" lang="en-GB" sz="1275" b="0" i="0" u="none" strike="noStrike" kern="0" cap="none" spc="0" normalizeH="0" baseline="0" noProof="0" dirty="0">
                  <a:ln>
                    <a:noFill/>
                  </a:ln>
                  <a:solidFill>
                    <a:prstClr val="white"/>
                  </a:solidFill>
                  <a:effectLst/>
                  <a:uLnTx/>
                  <a:uFillTx/>
                  <a:latin typeface="Calibri" panose="020F0502020204030204"/>
                  <a:ea typeface="+mn-ea"/>
                  <a:cs typeface="+mn-cs"/>
                </a:rPr>
              </a:br>
              <a:r>
                <a:rPr kumimoji="0" lang="en-GB" sz="1275" b="0" i="0" u="none" strike="noStrike" kern="0" cap="none" spc="0" normalizeH="0" baseline="0" noProof="0" dirty="0">
                  <a:ln>
                    <a:noFill/>
                  </a:ln>
                  <a:solidFill>
                    <a:prstClr val="white"/>
                  </a:solidFill>
                  <a:effectLst/>
                  <a:uLnTx/>
                  <a:uFillTx/>
                  <a:latin typeface="Calibri" panose="020F0502020204030204"/>
                  <a:ea typeface="+mn-ea"/>
                  <a:cs typeface="+mn-cs"/>
                </a:rPr>
                <a:t>Dataverse Managed Layer</a:t>
              </a:r>
            </a:p>
          </p:txBody>
        </p:sp>
        <p:sp>
          <p:nvSpPr>
            <p:cNvPr id="8" name="TextBox 7">
              <a:extLst>
                <a:ext uri="{FF2B5EF4-FFF2-40B4-BE49-F238E27FC236}">
                  <a16:creationId xmlns:a16="http://schemas.microsoft.com/office/drawing/2014/main" id="{921506D0-BCCE-41A8-8B00-F445F9916A3A}"/>
                </a:ext>
              </a:extLst>
            </p:cNvPr>
            <p:cNvSpPr txBox="1"/>
            <p:nvPr/>
          </p:nvSpPr>
          <p:spPr>
            <a:xfrm>
              <a:off x="4941372" y="501351"/>
              <a:ext cx="1492250" cy="209722"/>
            </a:xfrm>
            <a:prstGeom prst="rect">
              <a:avLst/>
            </a:prstGeom>
            <a:noFill/>
          </p:spPr>
          <p:txBody>
            <a:bodyPr wrap="square" rtlCol="0">
              <a:spAutoFit/>
            </a:bodyPr>
            <a:lstStyle/>
            <a:p>
              <a:pPr marL="0" marR="0" lvl="0" indent="0" algn="ctr" defTabSz="896569" rtl="0" eaLnBrk="1" fontAlgn="auto" latinLnBrk="0" hangingPunct="1">
                <a:lnSpc>
                  <a:spcPct val="100000"/>
                </a:lnSpc>
                <a:spcBef>
                  <a:spcPts val="0"/>
                </a:spcBef>
                <a:spcAft>
                  <a:spcPts val="0"/>
                </a:spcAft>
                <a:buClrTx/>
                <a:buSzTx/>
                <a:buFontTx/>
                <a:buNone/>
                <a:tabLst/>
                <a:defRPr/>
              </a:pPr>
              <a:r>
                <a:rPr kumimoji="0" lang="en-GB" sz="1275" b="0" i="0" u="none" strike="noStrike" kern="0" cap="none" spc="0" normalizeH="0" baseline="0" noProof="0">
                  <a:ln>
                    <a:noFill/>
                  </a:ln>
                  <a:solidFill>
                    <a:prstClr val="black"/>
                  </a:solidFill>
                  <a:effectLst/>
                  <a:uLnTx/>
                  <a:uFillTx/>
                  <a:latin typeface="Calibri" panose="020F0502020204030204"/>
                  <a:ea typeface="+mn-ea"/>
                  <a:cs typeface="+mn-cs"/>
                </a:rPr>
                <a:t>What the user sees</a:t>
              </a:r>
            </a:p>
          </p:txBody>
        </p:sp>
        <p:sp>
          <p:nvSpPr>
            <p:cNvPr id="9" name="Rectangle: Rounded Corners 8">
              <a:extLst>
                <a:ext uri="{FF2B5EF4-FFF2-40B4-BE49-F238E27FC236}">
                  <a16:creationId xmlns:a16="http://schemas.microsoft.com/office/drawing/2014/main" id="{B610E22A-C96C-45D1-9992-70172C100D34}"/>
                </a:ext>
              </a:extLst>
            </p:cNvPr>
            <p:cNvSpPr/>
            <p:nvPr/>
          </p:nvSpPr>
          <p:spPr>
            <a:xfrm>
              <a:off x="2509982" y="1995056"/>
              <a:ext cx="5274346" cy="1306944"/>
            </a:xfrm>
            <a:prstGeom prst="roundRect">
              <a:avLst>
                <a:gd name="adj" fmla="val 3499"/>
              </a:avLst>
            </a:prstGeom>
            <a:solidFill>
              <a:srgbClr val="ED7D31">
                <a:alpha val="50000"/>
              </a:srgbClr>
            </a:solidFill>
            <a:ln w="12700" cap="flat" cmpd="sng" algn="ctr">
              <a:solidFill>
                <a:srgbClr val="ED7D31"/>
              </a:solidFill>
              <a:prstDash val="dash"/>
              <a:miter lim="800000"/>
            </a:ln>
            <a:effectLst/>
          </p:spPr>
          <p:txBody>
            <a:bodyPr rtlCol="0" anchor="t"/>
            <a:lstStyle/>
            <a:p>
              <a:pPr marL="0" marR="0" lvl="0" indent="0" algn="r" defTabSz="896569" rtl="0" eaLnBrk="1" fontAlgn="auto" latinLnBrk="0" hangingPunct="1">
                <a:lnSpc>
                  <a:spcPct val="100000"/>
                </a:lnSpc>
                <a:spcBef>
                  <a:spcPts val="0"/>
                </a:spcBef>
                <a:spcAft>
                  <a:spcPts val="0"/>
                </a:spcAft>
                <a:buClrTx/>
                <a:buSzTx/>
                <a:buFontTx/>
                <a:buNone/>
                <a:tabLst/>
                <a:defRPr/>
              </a:pPr>
              <a:r>
                <a:rPr kumimoji="0" lang="en-GB" sz="1275" b="0" i="0" u="none" strike="noStrike" kern="0" cap="none" spc="0" normalizeH="0" baseline="0" noProof="0">
                  <a:ln>
                    <a:noFill/>
                  </a:ln>
                  <a:solidFill>
                    <a:prstClr val="white"/>
                  </a:solidFill>
                  <a:effectLst/>
                  <a:uLnTx/>
                  <a:uFillTx/>
                  <a:latin typeface="Calibri" panose="020F0502020204030204"/>
                  <a:ea typeface="+mn-ea"/>
                  <a:cs typeface="+mn-cs"/>
                </a:rPr>
                <a:t>Managed Layers</a:t>
              </a:r>
            </a:p>
            <a:p>
              <a:pPr marL="0" marR="0" lvl="0" indent="0" algn="r" defTabSz="896569" rtl="0" eaLnBrk="1" fontAlgn="auto" latinLnBrk="0" hangingPunct="1">
                <a:lnSpc>
                  <a:spcPct val="100000"/>
                </a:lnSpc>
                <a:spcBef>
                  <a:spcPts val="0"/>
                </a:spcBef>
                <a:spcAft>
                  <a:spcPts val="0"/>
                </a:spcAft>
                <a:buClrTx/>
                <a:buSzTx/>
                <a:buFontTx/>
                <a:buNone/>
                <a:tabLst/>
                <a:defRPr/>
              </a:pPr>
              <a:r>
                <a:rPr kumimoji="0" lang="en-GB" sz="1275" b="0" i="0" u="none" strike="noStrike" kern="0" cap="none" spc="0" normalizeH="0" baseline="0" noProof="0">
                  <a:ln>
                    <a:noFill/>
                  </a:ln>
                  <a:solidFill>
                    <a:prstClr val="white"/>
                  </a:solidFill>
                  <a:effectLst/>
                  <a:uLnTx/>
                  <a:uFillTx/>
                  <a:latin typeface="Calibri" panose="020F0502020204030204"/>
                  <a:ea typeface="+mn-ea"/>
                  <a:cs typeface="+mn-cs"/>
                </a:rPr>
                <a:t>1 per managed solution</a:t>
              </a:r>
            </a:p>
          </p:txBody>
        </p:sp>
        <p:sp>
          <p:nvSpPr>
            <p:cNvPr id="10" name="Rectangle: Rounded Corners 9">
              <a:extLst>
                <a:ext uri="{FF2B5EF4-FFF2-40B4-BE49-F238E27FC236}">
                  <a16:creationId xmlns:a16="http://schemas.microsoft.com/office/drawing/2014/main" id="{4280EA40-1E01-4F6C-AC24-0D1B8C9B82E0}"/>
                </a:ext>
              </a:extLst>
            </p:cNvPr>
            <p:cNvSpPr/>
            <p:nvPr/>
          </p:nvSpPr>
          <p:spPr>
            <a:xfrm>
              <a:off x="2509981" y="873988"/>
              <a:ext cx="5274347" cy="1011384"/>
            </a:xfrm>
            <a:prstGeom prst="roundRect">
              <a:avLst>
                <a:gd name="adj" fmla="val 3024"/>
              </a:avLst>
            </a:prstGeom>
            <a:solidFill>
              <a:srgbClr val="5B9BD5">
                <a:alpha val="50000"/>
              </a:srgbClr>
            </a:solidFill>
            <a:ln w="12700" cap="flat" cmpd="sng" algn="ctr">
              <a:solidFill>
                <a:srgbClr val="5B9BD5"/>
              </a:solidFill>
              <a:prstDash val="dash"/>
              <a:miter lim="800000"/>
            </a:ln>
            <a:effectLst/>
          </p:spPr>
          <p:txBody>
            <a:bodyPr rtlCol="0" anchor="t"/>
            <a:lstStyle/>
            <a:p>
              <a:pPr marL="0" marR="0" lvl="0" indent="0" algn="r" defTabSz="896569" rtl="0" eaLnBrk="1" fontAlgn="auto" latinLnBrk="0" hangingPunct="1">
                <a:lnSpc>
                  <a:spcPct val="100000"/>
                </a:lnSpc>
                <a:spcBef>
                  <a:spcPts val="0"/>
                </a:spcBef>
                <a:spcAft>
                  <a:spcPts val="0"/>
                </a:spcAft>
                <a:buClrTx/>
                <a:buSzTx/>
                <a:buFontTx/>
                <a:buNone/>
                <a:tabLst/>
                <a:defRPr/>
              </a:pPr>
              <a:r>
                <a:rPr kumimoji="0" lang="en-GB" sz="1275" b="0" i="0" u="none" strike="noStrike" kern="0" cap="none" spc="0" normalizeH="0" baseline="0" noProof="0">
                  <a:ln>
                    <a:noFill/>
                  </a:ln>
                  <a:solidFill>
                    <a:prstClr val="white"/>
                  </a:solidFill>
                  <a:effectLst/>
                  <a:uLnTx/>
                  <a:uFillTx/>
                  <a:latin typeface="Calibri" panose="020F0502020204030204"/>
                  <a:ea typeface="+mn-ea"/>
                  <a:cs typeface="+mn-cs"/>
                </a:rPr>
                <a:t>Unmanaged “layer”</a:t>
              </a:r>
            </a:p>
          </p:txBody>
        </p:sp>
        <p:sp>
          <p:nvSpPr>
            <p:cNvPr id="11" name="Rectangle: Rounded Corners 10">
              <a:extLst>
                <a:ext uri="{FF2B5EF4-FFF2-40B4-BE49-F238E27FC236}">
                  <a16:creationId xmlns:a16="http://schemas.microsoft.com/office/drawing/2014/main" id="{B2A73AB5-6605-4BC5-9C27-20AFFCE9F350}"/>
                </a:ext>
              </a:extLst>
            </p:cNvPr>
            <p:cNvSpPr/>
            <p:nvPr/>
          </p:nvSpPr>
          <p:spPr>
            <a:xfrm>
              <a:off x="2559407" y="3455168"/>
              <a:ext cx="2930238" cy="388571"/>
            </a:xfrm>
            <a:prstGeom prst="roundRect">
              <a:avLst>
                <a:gd name="adj" fmla="val 6480"/>
              </a:avLst>
            </a:prstGeom>
            <a:solidFill>
              <a:srgbClr val="C00000"/>
            </a:solidFill>
            <a:ln w="12700" cap="flat" cmpd="sng" algn="ctr">
              <a:noFill/>
              <a:prstDash val="solid"/>
              <a:miter lim="800000"/>
            </a:ln>
            <a:effectLst/>
          </p:spPr>
          <p:txBody>
            <a:bodyPr rtlCol="0" anchor="t"/>
            <a:lstStyle/>
            <a:p>
              <a:pPr marL="0" marR="0" lvl="0" indent="0" algn="r" defTabSz="896569" rtl="0" eaLnBrk="1" fontAlgn="auto" latinLnBrk="0" hangingPunct="1">
                <a:lnSpc>
                  <a:spcPct val="100000"/>
                </a:lnSpc>
                <a:spcBef>
                  <a:spcPts val="0"/>
                </a:spcBef>
                <a:spcAft>
                  <a:spcPts val="0"/>
                </a:spcAft>
                <a:buClrTx/>
                <a:buSzTx/>
                <a:buFontTx/>
                <a:buNone/>
                <a:tabLst/>
                <a:defRPr/>
              </a:pPr>
              <a:r>
                <a:rPr kumimoji="0" lang="en-GB" sz="1275" b="0" i="0" u="none" strike="noStrike" kern="0" cap="none" spc="0" normalizeH="0" baseline="0" noProof="0" dirty="0">
                  <a:ln>
                    <a:noFill/>
                  </a:ln>
                  <a:solidFill>
                    <a:prstClr val="white"/>
                  </a:solidFill>
                  <a:effectLst/>
                  <a:uLnTx/>
                  <a:uFillTx/>
                  <a:latin typeface="Calibri" panose="020F0502020204030204"/>
                  <a:ea typeface="+mn-ea"/>
                  <a:cs typeface="+mn-cs"/>
                </a:rPr>
                <a:t>System Solution*</a:t>
              </a:r>
            </a:p>
            <a:p>
              <a:pPr marL="0" marR="0" lvl="0" indent="0" algn="r" defTabSz="896569" rtl="0" eaLnBrk="1" fontAlgn="auto" latinLnBrk="0" hangingPunct="1">
                <a:lnSpc>
                  <a:spcPct val="100000"/>
                </a:lnSpc>
                <a:spcBef>
                  <a:spcPts val="0"/>
                </a:spcBef>
                <a:spcAft>
                  <a:spcPts val="0"/>
                </a:spcAft>
                <a:buClrTx/>
                <a:buSzTx/>
                <a:buFontTx/>
                <a:buNone/>
                <a:tabLst/>
                <a:defRPr/>
              </a:pPr>
              <a:r>
                <a:rPr kumimoji="0" lang="en-GB" sz="1275" b="0" i="0" u="none" strike="noStrike" kern="0" cap="none" spc="0" normalizeH="0" baseline="0" noProof="0" dirty="0">
                  <a:ln>
                    <a:noFill/>
                  </a:ln>
                  <a:solidFill>
                    <a:prstClr val="white"/>
                  </a:solidFill>
                  <a:effectLst/>
                  <a:uLnTx/>
                  <a:uFillTx/>
                  <a:latin typeface="Calibri" panose="020F0502020204030204"/>
                  <a:ea typeface="+mn-ea"/>
                  <a:cs typeface="+mn-cs"/>
                </a:rPr>
                <a:t>Base Dataverse entities</a:t>
              </a:r>
            </a:p>
          </p:txBody>
        </p:sp>
        <p:sp>
          <p:nvSpPr>
            <p:cNvPr id="12" name="Rectangle: Rounded Corners 11">
              <a:extLst>
                <a:ext uri="{FF2B5EF4-FFF2-40B4-BE49-F238E27FC236}">
                  <a16:creationId xmlns:a16="http://schemas.microsoft.com/office/drawing/2014/main" id="{BFDE5D40-46B0-4AFB-8F62-ADC3DB6EE8C7}"/>
                </a:ext>
              </a:extLst>
            </p:cNvPr>
            <p:cNvSpPr/>
            <p:nvPr/>
          </p:nvSpPr>
          <p:spPr>
            <a:xfrm>
              <a:off x="2559407" y="2043060"/>
              <a:ext cx="2930238" cy="1167249"/>
            </a:xfrm>
            <a:prstGeom prst="roundRect">
              <a:avLst>
                <a:gd name="adj" fmla="val 3499"/>
              </a:avLst>
            </a:prstGeom>
            <a:solidFill>
              <a:srgbClr val="D76213"/>
            </a:solidFill>
            <a:ln w="6350" cap="flat" cmpd="sng" algn="ctr">
              <a:solidFill>
                <a:srgbClr val="ED7D31"/>
              </a:solidFill>
              <a:prstDash val="solid"/>
              <a:miter lim="800000"/>
            </a:ln>
            <a:effectLst/>
          </p:spPr>
          <p:txBody>
            <a:bodyPr rtlCol="0" anchor="t"/>
            <a:lstStyle/>
            <a:p>
              <a:pPr marL="0" marR="0" lvl="0" indent="0" algn="r" defTabSz="896569" rtl="0" eaLnBrk="1" fontAlgn="auto" latinLnBrk="0" hangingPunct="1">
                <a:lnSpc>
                  <a:spcPct val="100000"/>
                </a:lnSpc>
                <a:spcBef>
                  <a:spcPts val="0"/>
                </a:spcBef>
                <a:spcAft>
                  <a:spcPts val="0"/>
                </a:spcAft>
                <a:buClrTx/>
                <a:buSzTx/>
                <a:buFontTx/>
                <a:buNone/>
                <a:tabLst/>
                <a:defRPr/>
              </a:pPr>
              <a:r>
                <a:rPr kumimoji="0" lang="en-GB" sz="1275" b="0" i="0" u="none" strike="noStrike" kern="0" cap="none" spc="0" normalizeH="0" baseline="0" noProof="0">
                  <a:ln>
                    <a:noFill/>
                  </a:ln>
                  <a:solidFill>
                    <a:srgbClr val="000000"/>
                  </a:solidFill>
                  <a:effectLst/>
                  <a:uLnTx/>
                  <a:uFillTx/>
                  <a:latin typeface="Calibri" panose="020F0502020204030204"/>
                  <a:ea typeface="+mn-ea"/>
                  <a:cs typeface="+mn-cs"/>
                </a:rPr>
                <a:t>Managed Solutions</a:t>
              </a:r>
            </a:p>
          </p:txBody>
        </p:sp>
        <p:sp>
          <p:nvSpPr>
            <p:cNvPr id="13" name="Rectangle: Rounded Corners 12">
              <a:extLst>
                <a:ext uri="{FF2B5EF4-FFF2-40B4-BE49-F238E27FC236}">
                  <a16:creationId xmlns:a16="http://schemas.microsoft.com/office/drawing/2014/main" id="{CDBA0E0A-AA59-481A-8BF8-26360AFA4EC4}"/>
                </a:ext>
              </a:extLst>
            </p:cNvPr>
            <p:cNvSpPr/>
            <p:nvPr/>
          </p:nvSpPr>
          <p:spPr>
            <a:xfrm>
              <a:off x="2559407" y="922023"/>
              <a:ext cx="2930238" cy="915314"/>
            </a:xfrm>
            <a:prstGeom prst="roundRect">
              <a:avLst>
                <a:gd name="adj" fmla="val 4596"/>
              </a:avLst>
            </a:prstGeom>
            <a:solidFill>
              <a:srgbClr val="5B9BD5"/>
            </a:solidFill>
            <a:ln w="12700" cap="flat" cmpd="sng" algn="ctr">
              <a:solidFill>
                <a:srgbClr val="5B9BD5">
                  <a:shade val="50000"/>
                </a:srgbClr>
              </a:solidFill>
              <a:prstDash val="solid"/>
              <a:miter lim="800000"/>
            </a:ln>
            <a:effectLst/>
          </p:spPr>
          <p:txBody>
            <a:bodyPr rtlCol="0" anchor="t"/>
            <a:lstStyle/>
            <a:p>
              <a:pPr marL="0" marR="0" lvl="0" indent="0" algn="r" defTabSz="896569" rtl="0" eaLnBrk="1" fontAlgn="auto" latinLnBrk="0" hangingPunct="1">
                <a:lnSpc>
                  <a:spcPct val="100000"/>
                </a:lnSpc>
                <a:spcBef>
                  <a:spcPts val="0"/>
                </a:spcBef>
                <a:spcAft>
                  <a:spcPts val="0"/>
                </a:spcAft>
                <a:buClrTx/>
                <a:buSzTx/>
                <a:buFontTx/>
                <a:buNone/>
                <a:tabLst/>
                <a:defRPr/>
              </a:pPr>
              <a:r>
                <a:rPr kumimoji="0" lang="en-GB" sz="1275" b="0" i="0" u="none" strike="noStrike" kern="0" cap="none" spc="0" normalizeH="0" baseline="0" noProof="0">
                  <a:ln>
                    <a:noFill/>
                  </a:ln>
                  <a:solidFill>
                    <a:srgbClr val="000000"/>
                  </a:solidFill>
                  <a:effectLst/>
                  <a:uLnTx/>
                  <a:uFillTx/>
                  <a:latin typeface="Calibri" panose="020F0502020204030204"/>
                  <a:ea typeface="+mn-ea"/>
                  <a:cs typeface="+mn-cs"/>
                </a:rPr>
                <a:t>Unmanaged Customizations</a:t>
              </a:r>
            </a:p>
          </p:txBody>
        </p:sp>
        <p:sp>
          <p:nvSpPr>
            <p:cNvPr id="14" name="Rectangle: Rounded Corners 13">
              <a:extLst>
                <a:ext uri="{FF2B5EF4-FFF2-40B4-BE49-F238E27FC236}">
                  <a16:creationId xmlns:a16="http://schemas.microsoft.com/office/drawing/2014/main" id="{2DCF6719-8E9A-41E8-8180-D21BFD48B234}"/>
                </a:ext>
              </a:extLst>
            </p:cNvPr>
            <p:cNvSpPr/>
            <p:nvPr/>
          </p:nvSpPr>
          <p:spPr>
            <a:xfrm>
              <a:off x="2640269" y="1233967"/>
              <a:ext cx="1286087" cy="367559"/>
            </a:xfrm>
            <a:prstGeom prst="roundRect">
              <a:avLst>
                <a:gd name="adj" fmla="val 1140"/>
              </a:avLst>
            </a:prstGeom>
            <a:gradFill rotWithShape="1">
              <a:gsLst>
                <a:gs pos="0">
                  <a:srgbClr val="4472C4">
                    <a:lumMod val="110000"/>
                    <a:satMod val="105000"/>
                    <a:tint val="67000"/>
                  </a:srgbClr>
                </a:gs>
                <a:gs pos="50000">
                  <a:srgbClr val="4472C4">
                    <a:lumMod val="105000"/>
                    <a:satMod val="103000"/>
                    <a:tint val="73000"/>
                  </a:srgbClr>
                </a:gs>
                <a:gs pos="100000">
                  <a:srgbClr val="4472C4">
                    <a:lumMod val="105000"/>
                    <a:satMod val="109000"/>
                    <a:tint val="81000"/>
                  </a:srgbClr>
                </a:gs>
              </a:gsLst>
              <a:lin ang="5400000" scaled="0"/>
            </a:gradFill>
            <a:ln w="6350" cap="flat" cmpd="sng" algn="ctr">
              <a:solidFill>
                <a:srgbClr val="4472C4">
                  <a:lumMod val="50000"/>
                </a:srgbClr>
              </a:solidFill>
              <a:prstDash val="dash"/>
              <a:miter lim="800000"/>
            </a:ln>
            <a:effectLst/>
          </p:spPr>
          <p:txBody>
            <a:bodyPr rtlCol="0" anchor="ctr"/>
            <a:lstStyle/>
            <a:p>
              <a:pPr marL="0" marR="0" lvl="0" indent="0" algn="ctr" defTabSz="896569" rtl="0" eaLnBrk="1" fontAlgn="auto" latinLnBrk="0" hangingPunct="1">
                <a:lnSpc>
                  <a:spcPct val="100000"/>
                </a:lnSpc>
                <a:spcBef>
                  <a:spcPts val="0"/>
                </a:spcBef>
                <a:spcAft>
                  <a:spcPts val="0"/>
                </a:spcAft>
                <a:buClrTx/>
                <a:buSzTx/>
                <a:buFontTx/>
                <a:buNone/>
                <a:tabLst/>
                <a:defRPr/>
              </a:pPr>
              <a:r>
                <a:rPr kumimoji="0" lang="en-GB" sz="1275" b="0" i="0" u="none" strike="noStrike" kern="0" cap="none" spc="0" normalizeH="0" baseline="0" noProof="0">
                  <a:ln>
                    <a:noFill/>
                  </a:ln>
                  <a:solidFill>
                    <a:prstClr val="black"/>
                  </a:solidFill>
                  <a:effectLst/>
                  <a:uLnTx/>
                  <a:uFillTx/>
                  <a:latin typeface="Calibri" panose="020F0502020204030204"/>
                  <a:ea typeface="+mn-ea"/>
                  <a:cs typeface="+mn-cs"/>
                </a:rPr>
                <a:t>Unmanaged Solution C</a:t>
              </a:r>
            </a:p>
          </p:txBody>
        </p:sp>
        <p:sp>
          <p:nvSpPr>
            <p:cNvPr id="15" name="Rectangle: Rounded Corners 14">
              <a:extLst>
                <a:ext uri="{FF2B5EF4-FFF2-40B4-BE49-F238E27FC236}">
                  <a16:creationId xmlns:a16="http://schemas.microsoft.com/office/drawing/2014/main" id="{D1D943C6-0E34-43B3-A65D-E189D20198DA}"/>
                </a:ext>
              </a:extLst>
            </p:cNvPr>
            <p:cNvSpPr/>
            <p:nvPr/>
          </p:nvSpPr>
          <p:spPr>
            <a:xfrm>
              <a:off x="4115560" y="1402359"/>
              <a:ext cx="1285200" cy="367200"/>
            </a:xfrm>
            <a:prstGeom prst="roundRect">
              <a:avLst>
                <a:gd name="adj" fmla="val 1140"/>
              </a:avLst>
            </a:prstGeom>
            <a:gradFill rotWithShape="1">
              <a:gsLst>
                <a:gs pos="0">
                  <a:srgbClr val="4472C4">
                    <a:lumMod val="110000"/>
                    <a:satMod val="105000"/>
                    <a:tint val="67000"/>
                  </a:srgbClr>
                </a:gs>
                <a:gs pos="50000">
                  <a:srgbClr val="4472C4">
                    <a:lumMod val="105000"/>
                    <a:satMod val="103000"/>
                    <a:tint val="73000"/>
                  </a:srgbClr>
                </a:gs>
                <a:gs pos="100000">
                  <a:srgbClr val="4472C4">
                    <a:lumMod val="105000"/>
                    <a:satMod val="109000"/>
                    <a:tint val="81000"/>
                  </a:srgbClr>
                </a:gs>
              </a:gsLst>
              <a:lin ang="5400000" scaled="0"/>
            </a:gradFill>
            <a:ln w="6350" cap="flat" cmpd="sng" algn="ctr">
              <a:solidFill>
                <a:srgbClr val="4472C4">
                  <a:lumMod val="50000"/>
                </a:srgbClr>
              </a:solidFill>
              <a:prstDash val="dash"/>
              <a:miter lim="800000"/>
            </a:ln>
            <a:effectLst/>
          </p:spPr>
          <p:txBody>
            <a:bodyPr rtlCol="0" anchor="ctr"/>
            <a:lstStyle/>
            <a:p>
              <a:pPr marL="0" marR="0" lvl="0" indent="0" algn="ctr" defTabSz="896569" rtl="0" eaLnBrk="1" fontAlgn="auto" latinLnBrk="0" hangingPunct="1">
                <a:lnSpc>
                  <a:spcPct val="100000"/>
                </a:lnSpc>
                <a:spcBef>
                  <a:spcPts val="0"/>
                </a:spcBef>
                <a:spcAft>
                  <a:spcPts val="0"/>
                </a:spcAft>
                <a:buClrTx/>
                <a:buSzTx/>
                <a:buFontTx/>
                <a:buNone/>
                <a:tabLst/>
                <a:defRPr/>
              </a:pPr>
              <a:r>
                <a:rPr kumimoji="0" lang="en-GB" sz="1275" b="0" i="0" u="none" strike="noStrike" kern="0" cap="none" spc="0" normalizeH="0" baseline="0" noProof="0">
                  <a:ln>
                    <a:noFill/>
                  </a:ln>
                  <a:solidFill>
                    <a:prstClr val="black"/>
                  </a:solidFill>
                  <a:effectLst/>
                  <a:uLnTx/>
                  <a:uFillTx/>
                  <a:latin typeface="Calibri" panose="020F0502020204030204"/>
                  <a:ea typeface="+mn-ea"/>
                  <a:cs typeface="+mn-cs"/>
                </a:rPr>
                <a:t>Unmanaged Solution D</a:t>
              </a:r>
            </a:p>
          </p:txBody>
        </p:sp>
        <p:sp>
          <p:nvSpPr>
            <p:cNvPr id="16" name="Arrow: Down 15">
              <a:extLst>
                <a:ext uri="{FF2B5EF4-FFF2-40B4-BE49-F238E27FC236}">
                  <a16:creationId xmlns:a16="http://schemas.microsoft.com/office/drawing/2014/main" id="{3FF2B5DA-E8BE-4509-B001-EDDC2DDBDF0F}"/>
                </a:ext>
              </a:extLst>
            </p:cNvPr>
            <p:cNvSpPr/>
            <p:nvPr/>
          </p:nvSpPr>
          <p:spPr>
            <a:xfrm rot="10800000">
              <a:off x="5539067" y="763154"/>
              <a:ext cx="296861" cy="2829793"/>
            </a:xfrm>
            <a:prstGeom prst="downArrow">
              <a:avLst/>
            </a:prstGeom>
            <a:solidFill>
              <a:srgbClr val="FFC000"/>
            </a:solidFill>
            <a:ln w="12700" cap="flat" cmpd="sng" algn="ctr">
              <a:solidFill>
                <a:srgbClr val="4472C4">
                  <a:shade val="50000"/>
                </a:srgbClr>
              </a:solidFill>
              <a:prstDash val="solid"/>
              <a:miter lim="800000"/>
            </a:ln>
            <a:effectLst/>
          </p:spPr>
          <p:txBody>
            <a:bodyPr rtlCol="0" anchor="ctr"/>
            <a:lstStyle/>
            <a:p>
              <a:pPr marL="0" marR="0" lvl="0" indent="0" algn="ctr" defTabSz="896569"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7" name="Rectangle: Rounded Corners 16">
              <a:extLst>
                <a:ext uri="{FF2B5EF4-FFF2-40B4-BE49-F238E27FC236}">
                  <a16:creationId xmlns:a16="http://schemas.microsoft.com/office/drawing/2014/main" id="{0400E469-87E4-4AFA-869C-D8182CC3254C}"/>
                </a:ext>
              </a:extLst>
            </p:cNvPr>
            <p:cNvSpPr/>
            <p:nvPr/>
          </p:nvSpPr>
          <p:spPr>
            <a:xfrm>
              <a:off x="2665625" y="2505365"/>
              <a:ext cx="2717801" cy="244765"/>
            </a:xfrm>
            <a:prstGeom prst="roundRect">
              <a:avLst>
                <a:gd name="adj" fmla="val 1140"/>
              </a:avLst>
            </a:prstGeom>
            <a:gradFill rotWithShape="1">
              <a:gsLst>
                <a:gs pos="0">
                  <a:srgbClr val="ED7D31">
                    <a:lumMod val="110000"/>
                    <a:satMod val="105000"/>
                    <a:tint val="67000"/>
                  </a:srgbClr>
                </a:gs>
                <a:gs pos="50000">
                  <a:srgbClr val="ED7D31">
                    <a:lumMod val="105000"/>
                    <a:satMod val="103000"/>
                    <a:tint val="73000"/>
                  </a:srgbClr>
                </a:gs>
                <a:gs pos="100000">
                  <a:srgbClr val="ED7D31">
                    <a:lumMod val="105000"/>
                    <a:satMod val="109000"/>
                    <a:tint val="81000"/>
                  </a:srgbClr>
                </a:gs>
              </a:gsLst>
              <a:lin ang="5400000" scaled="0"/>
            </a:gradFill>
            <a:ln w="6350" cap="flat" cmpd="sng" algn="ctr">
              <a:solidFill>
                <a:srgbClr val="ED7D31"/>
              </a:solidFill>
              <a:prstDash val="solid"/>
              <a:miter lim="800000"/>
            </a:ln>
            <a:effectLst/>
          </p:spPr>
          <p:txBody>
            <a:bodyPr rtlCol="0" anchor="ctr"/>
            <a:lstStyle/>
            <a:p>
              <a:pPr marL="0" marR="0" lvl="0" indent="0" algn="ctr" defTabSz="896569" rtl="0" eaLnBrk="1" fontAlgn="auto" latinLnBrk="0" hangingPunct="1">
                <a:lnSpc>
                  <a:spcPct val="100000"/>
                </a:lnSpc>
                <a:spcBef>
                  <a:spcPts val="0"/>
                </a:spcBef>
                <a:spcAft>
                  <a:spcPts val="0"/>
                </a:spcAft>
                <a:buClrTx/>
                <a:buSzTx/>
                <a:buFontTx/>
                <a:buNone/>
                <a:tabLst/>
                <a:defRPr/>
              </a:pPr>
              <a:r>
                <a:rPr kumimoji="0" lang="en-GB" sz="1275" b="0" i="0" u="none" strike="noStrike" kern="0" cap="none" spc="0" normalizeH="0" baseline="0" noProof="0">
                  <a:ln>
                    <a:noFill/>
                  </a:ln>
                  <a:solidFill>
                    <a:prstClr val="black"/>
                  </a:solidFill>
                  <a:effectLst/>
                  <a:uLnTx/>
                  <a:uFillTx/>
                  <a:latin typeface="Calibri" panose="020F0502020204030204"/>
                  <a:ea typeface="+mn-ea"/>
                  <a:cs typeface="+mn-cs"/>
                </a:rPr>
                <a:t>Managed Solution B</a:t>
              </a:r>
            </a:p>
          </p:txBody>
        </p:sp>
        <p:sp>
          <p:nvSpPr>
            <p:cNvPr id="18" name="Rectangle: Rounded Corners 17">
              <a:extLst>
                <a:ext uri="{FF2B5EF4-FFF2-40B4-BE49-F238E27FC236}">
                  <a16:creationId xmlns:a16="http://schemas.microsoft.com/office/drawing/2014/main" id="{4A5AF466-4B03-4452-856F-87126FE827F2}"/>
                </a:ext>
              </a:extLst>
            </p:cNvPr>
            <p:cNvSpPr/>
            <p:nvPr/>
          </p:nvSpPr>
          <p:spPr>
            <a:xfrm>
              <a:off x="2665624" y="2931900"/>
              <a:ext cx="2717801" cy="244765"/>
            </a:xfrm>
            <a:prstGeom prst="roundRect">
              <a:avLst>
                <a:gd name="adj" fmla="val 1140"/>
              </a:avLst>
            </a:prstGeom>
            <a:gradFill rotWithShape="1">
              <a:gsLst>
                <a:gs pos="0">
                  <a:srgbClr val="ED7D31">
                    <a:lumMod val="110000"/>
                    <a:satMod val="105000"/>
                    <a:tint val="67000"/>
                  </a:srgbClr>
                </a:gs>
                <a:gs pos="50000">
                  <a:srgbClr val="ED7D31">
                    <a:lumMod val="105000"/>
                    <a:satMod val="103000"/>
                    <a:tint val="73000"/>
                  </a:srgbClr>
                </a:gs>
                <a:gs pos="100000">
                  <a:srgbClr val="ED7D31">
                    <a:lumMod val="105000"/>
                    <a:satMod val="109000"/>
                    <a:tint val="81000"/>
                  </a:srgbClr>
                </a:gs>
              </a:gsLst>
              <a:lin ang="5400000" scaled="0"/>
            </a:gradFill>
            <a:ln w="6350" cap="flat" cmpd="sng" algn="ctr">
              <a:solidFill>
                <a:srgbClr val="ED7D31"/>
              </a:solidFill>
              <a:prstDash val="solid"/>
              <a:miter lim="800000"/>
            </a:ln>
            <a:effectLst/>
          </p:spPr>
          <p:txBody>
            <a:bodyPr rtlCol="0" anchor="ctr"/>
            <a:lstStyle/>
            <a:p>
              <a:pPr marL="0" marR="0" lvl="0" indent="0" algn="ctr" defTabSz="896569" rtl="0" eaLnBrk="1" fontAlgn="auto" latinLnBrk="0" hangingPunct="1">
                <a:lnSpc>
                  <a:spcPct val="100000"/>
                </a:lnSpc>
                <a:spcBef>
                  <a:spcPts val="0"/>
                </a:spcBef>
                <a:spcAft>
                  <a:spcPts val="0"/>
                </a:spcAft>
                <a:buClrTx/>
                <a:buSzTx/>
                <a:buFontTx/>
                <a:buNone/>
                <a:tabLst/>
                <a:defRPr/>
              </a:pPr>
              <a:r>
                <a:rPr kumimoji="0" lang="en-GB" sz="1275" b="0" i="0" u="none" strike="noStrike" kern="0" cap="none" spc="0" normalizeH="0" baseline="0" noProof="0">
                  <a:ln>
                    <a:noFill/>
                  </a:ln>
                  <a:solidFill>
                    <a:prstClr val="black"/>
                  </a:solidFill>
                  <a:effectLst/>
                  <a:uLnTx/>
                  <a:uFillTx/>
                  <a:latin typeface="Calibri" panose="020F0502020204030204"/>
                  <a:ea typeface="+mn-ea"/>
                  <a:cs typeface="+mn-cs"/>
                </a:rPr>
                <a:t>Managed Solution A</a:t>
              </a:r>
            </a:p>
          </p:txBody>
        </p:sp>
        <p:sp>
          <p:nvSpPr>
            <p:cNvPr id="19" name="Rectangle: Rounded Corners 18">
              <a:extLst>
                <a:ext uri="{FF2B5EF4-FFF2-40B4-BE49-F238E27FC236}">
                  <a16:creationId xmlns:a16="http://schemas.microsoft.com/office/drawing/2014/main" id="{D4B63B76-DF54-47DB-AC61-2D7757B68887}"/>
                </a:ext>
              </a:extLst>
            </p:cNvPr>
            <p:cNvSpPr/>
            <p:nvPr/>
          </p:nvSpPr>
          <p:spPr>
            <a:xfrm>
              <a:off x="2609850" y="2452682"/>
              <a:ext cx="5041900" cy="361200"/>
            </a:xfrm>
            <a:prstGeom prst="roundRect">
              <a:avLst>
                <a:gd name="adj" fmla="val 3499"/>
              </a:avLst>
            </a:prstGeom>
            <a:noFill/>
            <a:ln w="12700" cap="flat" cmpd="sng" algn="ctr">
              <a:solidFill>
                <a:sysClr val="window" lastClr="FFFFFF"/>
              </a:solidFill>
              <a:prstDash val="dash"/>
              <a:miter lim="800000"/>
            </a:ln>
            <a:effectLst/>
          </p:spPr>
          <p:txBody>
            <a:bodyPr rtlCol="0" anchor="t"/>
            <a:lstStyle/>
            <a:p>
              <a:pPr marL="0" marR="0" lvl="0" indent="0" algn="r" defTabSz="896569" rtl="0" eaLnBrk="1" fontAlgn="auto" latinLnBrk="0" hangingPunct="1">
                <a:lnSpc>
                  <a:spcPct val="100000"/>
                </a:lnSpc>
                <a:spcBef>
                  <a:spcPts val="0"/>
                </a:spcBef>
                <a:spcAft>
                  <a:spcPts val="0"/>
                </a:spcAft>
                <a:buClrTx/>
                <a:buSzTx/>
                <a:buFontTx/>
                <a:buNone/>
                <a:tabLst/>
                <a:defRPr/>
              </a:pPr>
              <a:endParaRPr kumimoji="0" lang="en-GB" sz="1275"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0" name="Rectangle: Rounded Corners 19">
              <a:extLst>
                <a:ext uri="{FF2B5EF4-FFF2-40B4-BE49-F238E27FC236}">
                  <a16:creationId xmlns:a16="http://schemas.microsoft.com/office/drawing/2014/main" id="{E4F6B7E7-43F1-4A21-8CCA-DE177F5982C5}"/>
                </a:ext>
              </a:extLst>
            </p:cNvPr>
            <p:cNvSpPr/>
            <p:nvPr/>
          </p:nvSpPr>
          <p:spPr>
            <a:xfrm>
              <a:off x="2609850" y="2873193"/>
              <a:ext cx="5041900" cy="361200"/>
            </a:xfrm>
            <a:prstGeom prst="roundRect">
              <a:avLst>
                <a:gd name="adj" fmla="val 3499"/>
              </a:avLst>
            </a:prstGeom>
            <a:noFill/>
            <a:ln w="12700" cap="flat" cmpd="sng" algn="ctr">
              <a:solidFill>
                <a:sysClr val="window" lastClr="FFFFFF"/>
              </a:solidFill>
              <a:prstDash val="dash"/>
              <a:miter lim="800000"/>
            </a:ln>
            <a:effectLst/>
          </p:spPr>
          <p:txBody>
            <a:bodyPr rtlCol="0" anchor="t"/>
            <a:lstStyle/>
            <a:p>
              <a:pPr marL="0" marR="0" lvl="0" indent="0" algn="r" defTabSz="896569" rtl="0" eaLnBrk="1" fontAlgn="auto" latinLnBrk="0" hangingPunct="1">
                <a:lnSpc>
                  <a:spcPct val="100000"/>
                </a:lnSpc>
                <a:spcBef>
                  <a:spcPts val="0"/>
                </a:spcBef>
                <a:spcAft>
                  <a:spcPts val="0"/>
                </a:spcAft>
                <a:buClrTx/>
                <a:buSzTx/>
                <a:buFontTx/>
                <a:buNone/>
                <a:tabLst/>
                <a:defRPr/>
              </a:pPr>
              <a:endParaRPr kumimoji="0" lang="en-GB" sz="1275"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3045964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651955AD-27FE-4DAB-9976-9A9F60B29F64}"/>
              </a:ext>
            </a:extLst>
          </p:cNvPr>
          <p:cNvSpPr>
            <a:spLocks noGrp="1"/>
          </p:cNvSpPr>
          <p:nvPr>
            <p:ph type="title"/>
          </p:nvPr>
        </p:nvSpPr>
        <p:spPr/>
        <p:txBody>
          <a:bodyPr/>
          <a:lstStyle/>
          <a:p>
            <a:r>
              <a:rPr lang="en-US"/>
              <a:t>My Environment</a:t>
            </a:r>
          </a:p>
        </p:txBody>
      </p:sp>
      <p:sp>
        <p:nvSpPr>
          <p:cNvPr id="6" name="Footer Placeholder 5">
            <a:extLst>
              <a:ext uri="{FF2B5EF4-FFF2-40B4-BE49-F238E27FC236}">
                <a16:creationId xmlns:a16="http://schemas.microsoft.com/office/drawing/2014/main" id="{CCB04171-9E0E-4F81-BB7F-AA9486A8F94E}"/>
              </a:ext>
            </a:extLst>
          </p:cNvPr>
          <p:cNvSpPr>
            <a:spLocks noGrp="1"/>
          </p:cNvSpPr>
          <p:nvPr>
            <p:ph type="ftr" sz="quarter" idx="3"/>
          </p:nvPr>
        </p:nvSpPr>
        <p:spPr/>
        <p:txBody>
          <a:bodyPr/>
          <a:lstStyle/>
          <a:p>
            <a:r>
              <a:rPr lang="en-US" dirty="0">
                <a:solidFill>
                  <a:schemeClr val="bg1">
                    <a:lumMod val="65000"/>
                  </a:schemeClr>
                </a:solidFill>
              </a:rPr>
              <a:t>© Microsoft Corporation                                                                                  								</a:t>
            </a:r>
            <a:endParaRPr lang="en-US" dirty="0">
              <a:solidFill>
                <a:schemeClr val="bg1">
                  <a:lumMod val="50000"/>
                </a:schemeClr>
              </a:solidFill>
            </a:endParaRPr>
          </a:p>
        </p:txBody>
      </p:sp>
      <p:sp>
        <p:nvSpPr>
          <p:cNvPr id="8" name="Rectangle 7">
            <a:extLst>
              <a:ext uri="{FF2B5EF4-FFF2-40B4-BE49-F238E27FC236}">
                <a16:creationId xmlns:a16="http://schemas.microsoft.com/office/drawing/2014/main" id="{2C540E16-BC5C-4513-851B-9E1CB7ACE138}"/>
              </a:ext>
            </a:extLst>
          </p:cNvPr>
          <p:cNvSpPr/>
          <p:nvPr/>
        </p:nvSpPr>
        <p:spPr bwMode="auto">
          <a:xfrm>
            <a:off x="604535" y="3413080"/>
            <a:ext cx="2172384" cy="112412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ctr" anchorCtr="0" forceAA="0" compatLnSpc="1">
            <a:prstTxWarp prst="textNoShape">
              <a:avLst/>
            </a:prstTxWarp>
            <a:noAutofit/>
          </a:bodyPr>
          <a:lstStyle/>
          <a:p>
            <a:pPr algn="ctr" defTabSz="914289" fontAlgn="base">
              <a:lnSpc>
                <a:spcPct val="90000"/>
              </a:lnSpc>
              <a:spcBef>
                <a:spcPct val="0"/>
              </a:spcBef>
              <a:spcAft>
                <a:spcPct val="0"/>
              </a:spcAft>
            </a:pPr>
            <a:r>
              <a:rPr lang="en-US" sz="2353">
                <a:solidFill>
                  <a:schemeClr val="tx1"/>
                </a:solidFill>
                <a:ea typeface="Segoe UI" pitchFamily="34" charset="0"/>
                <a:cs typeface="Segoe UI" pitchFamily="34" charset="0"/>
              </a:rPr>
              <a:t>Dev 2</a:t>
            </a:r>
          </a:p>
        </p:txBody>
      </p:sp>
      <p:sp>
        <p:nvSpPr>
          <p:cNvPr id="9" name="Rectangle 8">
            <a:extLst>
              <a:ext uri="{FF2B5EF4-FFF2-40B4-BE49-F238E27FC236}">
                <a16:creationId xmlns:a16="http://schemas.microsoft.com/office/drawing/2014/main" id="{6FB2E6E2-D1CF-41A2-A928-6495E0D05384}"/>
              </a:ext>
            </a:extLst>
          </p:cNvPr>
          <p:cNvSpPr/>
          <p:nvPr/>
        </p:nvSpPr>
        <p:spPr bwMode="auto">
          <a:xfrm>
            <a:off x="604535" y="1974603"/>
            <a:ext cx="2172384" cy="1124121"/>
          </a:xfrm>
          <a:prstGeom prst="rect">
            <a:avLst/>
          </a:prstGeom>
          <a:solidFill>
            <a:schemeClr val="accent1">
              <a:alpha val="4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ctr" anchorCtr="0" forceAA="0" compatLnSpc="1">
            <a:prstTxWarp prst="textNoShape">
              <a:avLst/>
            </a:prstTxWarp>
            <a:noAutofit/>
          </a:bodyPr>
          <a:lstStyle/>
          <a:p>
            <a:pPr algn="ctr" defTabSz="914289" fontAlgn="base">
              <a:lnSpc>
                <a:spcPct val="90000"/>
              </a:lnSpc>
              <a:spcBef>
                <a:spcPct val="0"/>
              </a:spcBef>
              <a:spcAft>
                <a:spcPct val="0"/>
              </a:spcAft>
            </a:pPr>
            <a:r>
              <a:rPr lang="en-US" sz="2353">
                <a:solidFill>
                  <a:schemeClr val="tx1"/>
                </a:solidFill>
                <a:ea typeface="Segoe UI" pitchFamily="34" charset="0"/>
                <a:cs typeface="Segoe UI" pitchFamily="34" charset="0"/>
              </a:rPr>
              <a:t>Dev 1</a:t>
            </a:r>
          </a:p>
        </p:txBody>
      </p:sp>
      <p:sp>
        <p:nvSpPr>
          <p:cNvPr id="10" name="Rectangle 9">
            <a:extLst>
              <a:ext uri="{FF2B5EF4-FFF2-40B4-BE49-F238E27FC236}">
                <a16:creationId xmlns:a16="http://schemas.microsoft.com/office/drawing/2014/main" id="{20F235A9-CBE3-456B-B7FD-AADC175D1B93}"/>
              </a:ext>
            </a:extLst>
          </p:cNvPr>
          <p:cNvSpPr/>
          <p:nvPr/>
        </p:nvSpPr>
        <p:spPr bwMode="auto">
          <a:xfrm>
            <a:off x="604535" y="4851558"/>
            <a:ext cx="2172384" cy="1124121"/>
          </a:xfrm>
          <a:prstGeom prst="rect">
            <a:avLst/>
          </a:prstGeom>
          <a:solidFill>
            <a:schemeClr val="accent1">
              <a:alpha val="4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ctr" anchorCtr="0" forceAA="0" compatLnSpc="1">
            <a:prstTxWarp prst="textNoShape">
              <a:avLst/>
            </a:prstTxWarp>
            <a:noAutofit/>
          </a:bodyPr>
          <a:lstStyle/>
          <a:p>
            <a:pPr algn="ctr" defTabSz="914289" fontAlgn="base">
              <a:lnSpc>
                <a:spcPct val="90000"/>
              </a:lnSpc>
              <a:spcBef>
                <a:spcPct val="0"/>
              </a:spcBef>
              <a:spcAft>
                <a:spcPct val="0"/>
              </a:spcAft>
            </a:pPr>
            <a:r>
              <a:rPr lang="en-US" sz="2353">
                <a:solidFill>
                  <a:schemeClr val="tx1"/>
                </a:solidFill>
                <a:ea typeface="Segoe UI" pitchFamily="34" charset="0"/>
                <a:cs typeface="Segoe UI" pitchFamily="34" charset="0"/>
              </a:rPr>
              <a:t>Dev 3</a:t>
            </a:r>
          </a:p>
        </p:txBody>
      </p:sp>
      <p:grpSp>
        <p:nvGrpSpPr>
          <p:cNvPr id="22" name="Group 21">
            <a:extLst>
              <a:ext uri="{FF2B5EF4-FFF2-40B4-BE49-F238E27FC236}">
                <a16:creationId xmlns:a16="http://schemas.microsoft.com/office/drawing/2014/main" id="{9A0E32A0-EA07-4633-84AD-ED2CE143787C}"/>
              </a:ext>
            </a:extLst>
          </p:cNvPr>
          <p:cNvGrpSpPr/>
          <p:nvPr/>
        </p:nvGrpSpPr>
        <p:grpSpPr>
          <a:xfrm>
            <a:off x="2776919" y="3188496"/>
            <a:ext cx="3144253" cy="2103876"/>
            <a:chOff x="2832241" y="3251966"/>
            <a:chExt cx="3206892" cy="2145789"/>
          </a:xfrm>
        </p:grpSpPr>
        <p:grpSp>
          <p:nvGrpSpPr>
            <p:cNvPr id="15" name="Group 14">
              <a:extLst>
                <a:ext uri="{FF2B5EF4-FFF2-40B4-BE49-F238E27FC236}">
                  <a16:creationId xmlns:a16="http://schemas.microsoft.com/office/drawing/2014/main" id="{F75A8C8F-37B5-4553-A466-37B8FECFB564}"/>
                </a:ext>
              </a:extLst>
            </p:cNvPr>
            <p:cNvGrpSpPr/>
            <p:nvPr/>
          </p:nvGrpSpPr>
          <p:grpSpPr>
            <a:xfrm>
              <a:off x="3493826" y="3251966"/>
              <a:ext cx="2545307" cy="2145789"/>
              <a:chOff x="3493826" y="3251966"/>
              <a:chExt cx="2545307" cy="2145789"/>
            </a:xfrm>
          </p:grpSpPr>
          <p:pic>
            <p:nvPicPr>
              <p:cNvPr id="6146" name="Picture 2" descr="See the source image">
                <a:extLst>
                  <a:ext uri="{FF2B5EF4-FFF2-40B4-BE49-F238E27FC236}">
                    <a16:creationId xmlns:a16="http://schemas.microsoft.com/office/drawing/2014/main" id="{06535068-935D-4C73-9ED5-93FCA99480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44297" y="3251966"/>
                <a:ext cx="1453392" cy="1453392"/>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AADFFD05-51B1-4366-AB38-E71207B3E538}"/>
                  </a:ext>
                </a:extLst>
              </p:cNvPr>
              <p:cNvSpPr txBox="1"/>
              <p:nvPr/>
            </p:nvSpPr>
            <p:spPr>
              <a:xfrm>
                <a:off x="3493826" y="4769891"/>
                <a:ext cx="2545307" cy="627864"/>
              </a:xfrm>
              <a:prstGeom prst="rect">
                <a:avLst/>
              </a:prstGeom>
              <a:noFill/>
            </p:spPr>
            <p:txBody>
              <a:bodyPr wrap="square" lIns="179308" tIns="143446" rIns="179308" bIns="143446" rtlCol="0">
                <a:spAutoFit/>
              </a:bodyPr>
              <a:lstStyle/>
              <a:p>
                <a:pPr algn="ctr">
                  <a:lnSpc>
                    <a:spcPct val="90000"/>
                  </a:lnSpc>
                  <a:spcAft>
                    <a:spcPts val="588"/>
                  </a:spcAft>
                </a:pPr>
                <a:r>
                  <a:rPr lang="en-US" sz="2353">
                    <a:gradFill>
                      <a:gsLst>
                        <a:gs pos="2917">
                          <a:schemeClr val="tx1"/>
                        </a:gs>
                        <a:gs pos="30000">
                          <a:schemeClr val="tx1"/>
                        </a:gs>
                      </a:gsLst>
                      <a:lin ang="5400000" scaled="0"/>
                    </a:gradFill>
                  </a:rPr>
                  <a:t>Source Control</a:t>
                </a:r>
              </a:p>
            </p:txBody>
          </p:sp>
        </p:grpSp>
        <p:cxnSp>
          <p:nvCxnSpPr>
            <p:cNvPr id="17" name="Straight Arrow Connector 16">
              <a:extLst>
                <a:ext uri="{FF2B5EF4-FFF2-40B4-BE49-F238E27FC236}">
                  <a16:creationId xmlns:a16="http://schemas.microsoft.com/office/drawing/2014/main" id="{A0244F22-1DFB-42D7-B5BF-3D135C8F79D6}"/>
                </a:ext>
              </a:extLst>
            </p:cNvPr>
            <p:cNvCxnSpPr>
              <a:stCxn id="8" idx="3"/>
            </p:cNvCxnSpPr>
            <p:nvPr/>
          </p:nvCxnSpPr>
          <p:spPr>
            <a:xfrm>
              <a:off x="2832241" y="4054283"/>
              <a:ext cx="1012115" cy="0"/>
            </a:xfrm>
            <a:prstGeom prst="straightConnector1">
              <a:avLst/>
            </a:prstGeom>
            <a:ln w="4762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24" name="Group 23">
            <a:extLst>
              <a:ext uri="{FF2B5EF4-FFF2-40B4-BE49-F238E27FC236}">
                <a16:creationId xmlns:a16="http://schemas.microsoft.com/office/drawing/2014/main" id="{628308A7-D4B3-4E40-B4BA-93190AE7CFD7}"/>
              </a:ext>
            </a:extLst>
          </p:cNvPr>
          <p:cNvGrpSpPr/>
          <p:nvPr/>
        </p:nvGrpSpPr>
        <p:grpSpPr>
          <a:xfrm>
            <a:off x="5258006" y="3443696"/>
            <a:ext cx="3164730" cy="1124121"/>
            <a:chOff x="5362755" y="3512251"/>
            <a:chExt cx="3227777" cy="1146516"/>
          </a:xfrm>
        </p:grpSpPr>
        <p:sp>
          <p:nvSpPr>
            <p:cNvPr id="11" name="Rectangle 10">
              <a:extLst>
                <a:ext uri="{FF2B5EF4-FFF2-40B4-BE49-F238E27FC236}">
                  <a16:creationId xmlns:a16="http://schemas.microsoft.com/office/drawing/2014/main" id="{B0CEE199-F1B8-4B6E-9FBD-AB6D61CC8053}"/>
                </a:ext>
              </a:extLst>
            </p:cNvPr>
            <p:cNvSpPr/>
            <p:nvPr/>
          </p:nvSpPr>
          <p:spPr bwMode="auto">
            <a:xfrm>
              <a:off x="6374870" y="3512251"/>
              <a:ext cx="2215662" cy="114651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ctr" anchorCtr="0" forceAA="0" compatLnSpc="1">
              <a:prstTxWarp prst="textNoShape">
                <a:avLst/>
              </a:prstTxWarp>
              <a:noAutofit/>
            </a:bodyPr>
            <a:lstStyle/>
            <a:p>
              <a:pPr algn="ctr" defTabSz="914289" fontAlgn="base">
                <a:lnSpc>
                  <a:spcPct val="90000"/>
                </a:lnSpc>
                <a:spcBef>
                  <a:spcPct val="0"/>
                </a:spcBef>
                <a:spcAft>
                  <a:spcPct val="0"/>
                </a:spcAft>
              </a:pPr>
              <a:r>
                <a:rPr lang="en-US" sz="2353">
                  <a:solidFill>
                    <a:schemeClr val="tx1"/>
                  </a:solidFill>
                  <a:ea typeface="Segoe UI" pitchFamily="34" charset="0"/>
                  <a:cs typeface="Segoe UI" pitchFamily="34" charset="0"/>
                </a:rPr>
                <a:t>Build</a:t>
              </a:r>
            </a:p>
          </p:txBody>
        </p:sp>
        <p:cxnSp>
          <p:nvCxnSpPr>
            <p:cNvPr id="20" name="Straight Arrow Connector 19">
              <a:extLst>
                <a:ext uri="{FF2B5EF4-FFF2-40B4-BE49-F238E27FC236}">
                  <a16:creationId xmlns:a16="http://schemas.microsoft.com/office/drawing/2014/main" id="{695692F8-8C55-4A9B-A977-C78856680381}"/>
                </a:ext>
              </a:extLst>
            </p:cNvPr>
            <p:cNvCxnSpPr/>
            <p:nvPr/>
          </p:nvCxnSpPr>
          <p:spPr>
            <a:xfrm>
              <a:off x="5362755" y="4054283"/>
              <a:ext cx="1012115" cy="0"/>
            </a:xfrm>
            <a:prstGeom prst="straightConnector1">
              <a:avLst/>
            </a:prstGeom>
            <a:ln w="4762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3" name="Group 2">
            <a:extLst>
              <a:ext uri="{FF2B5EF4-FFF2-40B4-BE49-F238E27FC236}">
                <a16:creationId xmlns:a16="http://schemas.microsoft.com/office/drawing/2014/main" id="{2F2B2612-93E0-43C9-A550-F3C7450DE945}"/>
              </a:ext>
            </a:extLst>
          </p:cNvPr>
          <p:cNvGrpSpPr/>
          <p:nvPr/>
        </p:nvGrpSpPr>
        <p:grpSpPr>
          <a:xfrm>
            <a:off x="6250351" y="4959805"/>
            <a:ext cx="2172384" cy="897671"/>
            <a:chOff x="6374870" y="5058564"/>
            <a:chExt cx="2215662" cy="915554"/>
          </a:xfrm>
        </p:grpSpPr>
        <p:sp>
          <p:nvSpPr>
            <p:cNvPr id="2" name="Rectangle 1">
              <a:extLst>
                <a:ext uri="{FF2B5EF4-FFF2-40B4-BE49-F238E27FC236}">
                  <a16:creationId xmlns:a16="http://schemas.microsoft.com/office/drawing/2014/main" id="{02B17081-76E3-4566-A0E9-BD0BE6F415A0}"/>
                </a:ext>
              </a:extLst>
            </p:cNvPr>
            <p:cNvSpPr/>
            <p:nvPr/>
          </p:nvSpPr>
          <p:spPr bwMode="auto">
            <a:xfrm>
              <a:off x="6374870" y="5058564"/>
              <a:ext cx="2215662" cy="411162"/>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r>
                <a:rPr lang="en-US" sz="1373" dirty="0">
                  <a:solidFill>
                    <a:schemeClr val="tx1"/>
                  </a:solidFill>
                  <a:ea typeface="Segoe UI" pitchFamily="34" charset="0"/>
                  <a:cs typeface="Segoe UI" pitchFamily="34" charset="0"/>
                </a:rPr>
                <a:t>Managed Solution</a:t>
              </a:r>
            </a:p>
          </p:txBody>
        </p:sp>
        <p:sp>
          <p:nvSpPr>
            <p:cNvPr id="27" name="Rectangle 26">
              <a:extLst>
                <a:ext uri="{FF2B5EF4-FFF2-40B4-BE49-F238E27FC236}">
                  <a16:creationId xmlns:a16="http://schemas.microsoft.com/office/drawing/2014/main" id="{4FDD52EC-E852-4405-A505-8F5DB3EB4412}"/>
                </a:ext>
              </a:extLst>
            </p:cNvPr>
            <p:cNvSpPr/>
            <p:nvPr/>
          </p:nvSpPr>
          <p:spPr bwMode="auto">
            <a:xfrm>
              <a:off x="6374870" y="5562956"/>
              <a:ext cx="2215662" cy="411162"/>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r>
                <a:rPr lang="en-US" sz="1373" dirty="0">
                  <a:solidFill>
                    <a:schemeClr val="tx1"/>
                  </a:solidFill>
                  <a:ea typeface="Segoe UI" pitchFamily="34" charset="0"/>
                  <a:cs typeface="Segoe UI" pitchFamily="34" charset="0"/>
                </a:rPr>
                <a:t>Unmanaged Solution</a:t>
              </a:r>
            </a:p>
          </p:txBody>
        </p:sp>
      </p:grpSp>
      <p:grpSp>
        <p:nvGrpSpPr>
          <p:cNvPr id="13" name="Group 12">
            <a:extLst>
              <a:ext uri="{FF2B5EF4-FFF2-40B4-BE49-F238E27FC236}">
                <a16:creationId xmlns:a16="http://schemas.microsoft.com/office/drawing/2014/main" id="{32640F6D-ACE2-42D2-9232-E781CD06CC70}"/>
              </a:ext>
            </a:extLst>
          </p:cNvPr>
          <p:cNvGrpSpPr/>
          <p:nvPr/>
        </p:nvGrpSpPr>
        <p:grpSpPr>
          <a:xfrm>
            <a:off x="8422736" y="3545556"/>
            <a:ext cx="3130478" cy="1615816"/>
            <a:chOff x="8590532" y="3616140"/>
            <a:chExt cx="3192843" cy="1648006"/>
          </a:xfrm>
        </p:grpSpPr>
        <p:sp>
          <p:nvSpPr>
            <p:cNvPr id="19" name="Rectangle 18">
              <a:extLst>
                <a:ext uri="{FF2B5EF4-FFF2-40B4-BE49-F238E27FC236}">
                  <a16:creationId xmlns:a16="http://schemas.microsoft.com/office/drawing/2014/main" id="{883894BE-D5CD-4D80-A03F-B2F1F3D50A50}"/>
                </a:ext>
              </a:extLst>
            </p:cNvPr>
            <p:cNvSpPr/>
            <p:nvPr/>
          </p:nvSpPr>
          <p:spPr bwMode="auto">
            <a:xfrm>
              <a:off x="9567713" y="3616140"/>
              <a:ext cx="2215662" cy="114651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ctr" anchorCtr="0" forceAA="0" compatLnSpc="1">
              <a:prstTxWarp prst="textNoShape">
                <a:avLst/>
              </a:prstTxWarp>
              <a:noAutofit/>
            </a:bodyPr>
            <a:lstStyle/>
            <a:p>
              <a:pPr algn="ctr" defTabSz="914289" fontAlgn="base">
                <a:lnSpc>
                  <a:spcPct val="90000"/>
                </a:lnSpc>
                <a:spcBef>
                  <a:spcPct val="0"/>
                </a:spcBef>
                <a:spcAft>
                  <a:spcPct val="0"/>
                </a:spcAft>
              </a:pPr>
              <a:r>
                <a:rPr lang="en-US" sz="2353" dirty="0">
                  <a:solidFill>
                    <a:schemeClr val="tx1"/>
                  </a:solidFill>
                  <a:ea typeface="Segoe UI" pitchFamily="34" charset="0"/>
                  <a:cs typeface="Segoe UI" pitchFamily="34" charset="0"/>
                </a:rPr>
                <a:t>Test</a:t>
              </a:r>
            </a:p>
          </p:txBody>
        </p:sp>
        <p:cxnSp>
          <p:nvCxnSpPr>
            <p:cNvPr id="28" name="Straight Arrow Connector 27">
              <a:extLst>
                <a:ext uri="{FF2B5EF4-FFF2-40B4-BE49-F238E27FC236}">
                  <a16:creationId xmlns:a16="http://schemas.microsoft.com/office/drawing/2014/main" id="{8AF95CB9-EEB0-424E-9FF3-830C0ED43D92}"/>
                </a:ext>
              </a:extLst>
            </p:cNvPr>
            <p:cNvCxnSpPr>
              <a:cxnSpLocks/>
              <a:endCxn id="19" idx="1"/>
            </p:cNvCxnSpPr>
            <p:nvPr/>
          </p:nvCxnSpPr>
          <p:spPr>
            <a:xfrm flipV="1">
              <a:off x="8590532" y="4189398"/>
              <a:ext cx="977181" cy="1074748"/>
            </a:xfrm>
            <a:prstGeom prst="straightConnector1">
              <a:avLst/>
            </a:prstGeom>
            <a:ln w="4762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16" name="Group 15">
            <a:extLst>
              <a:ext uri="{FF2B5EF4-FFF2-40B4-BE49-F238E27FC236}">
                <a16:creationId xmlns:a16="http://schemas.microsoft.com/office/drawing/2014/main" id="{37AB5077-4E76-423B-849C-9ADF5F46B6C5}"/>
              </a:ext>
            </a:extLst>
          </p:cNvPr>
          <p:cNvGrpSpPr/>
          <p:nvPr/>
        </p:nvGrpSpPr>
        <p:grpSpPr>
          <a:xfrm>
            <a:off x="8456987" y="4981058"/>
            <a:ext cx="3130478" cy="1124121"/>
            <a:chOff x="8625466" y="5080240"/>
            <a:chExt cx="3192843" cy="1146516"/>
          </a:xfrm>
        </p:grpSpPr>
        <p:sp>
          <p:nvSpPr>
            <p:cNvPr id="25" name="Rectangle 24">
              <a:extLst>
                <a:ext uri="{FF2B5EF4-FFF2-40B4-BE49-F238E27FC236}">
                  <a16:creationId xmlns:a16="http://schemas.microsoft.com/office/drawing/2014/main" id="{C6173207-C68D-4BF3-B7C6-A9DD894826C7}"/>
                </a:ext>
              </a:extLst>
            </p:cNvPr>
            <p:cNvSpPr/>
            <p:nvPr/>
          </p:nvSpPr>
          <p:spPr bwMode="auto">
            <a:xfrm>
              <a:off x="9602647" y="5080240"/>
              <a:ext cx="2215662" cy="114651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ctr" anchorCtr="0" forceAA="0" compatLnSpc="1">
              <a:prstTxWarp prst="textNoShape">
                <a:avLst/>
              </a:prstTxWarp>
              <a:noAutofit/>
            </a:bodyPr>
            <a:lstStyle/>
            <a:p>
              <a:pPr algn="ctr" defTabSz="914289" fontAlgn="base">
                <a:lnSpc>
                  <a:spcPct val="90000"/>
                </a:lnSpc>
                <a:spcBef>
                  <a:spcPct val="0"/>
                </a:spcBef>
                <a:spcAft>
                  <a:spcPct val="0"/>
                </a:spcAft>
              </a:pPr>
              <a:r>
                <a:rPr lang="en-US" sz="2353" dirty="0">
                  <a:solidFill>
                    <a:schemeClr val="tx1"/>
                  </a:solidFill>
                  <a:ea typeface="Segoe UI" pitchFamily="34" charset="0"/>
                  <a:cs typeface="Segoe UI" pitchFamily="34" charset="0"/>
                </a:rPr>
                <a:t>Prod</a:t>
              </a:r>
            </a:p>
          </p:txBody>
        </p:sp>
        <p:cxnSp>
          <p:nvCxnSpPr>
            <p:cNvPr id="29" name="Straight Arrow Connector 28">
              <a:extLst>
                <a:ext uri="{FF2B5EF4-FFF2-40B4-BE49-F238E27FC236}">
                  <a16:creationId xmlns:a16="http://schemas.microsoft.com/office/drawing/2014/main" id="{5EA6D89E-6E6B-49A1-BA36-9EABA1459559}"/>
                </a:ext>
              </a:extLst>
            </p:cNvPr>
            <p:cNvCxnSpPr>
              <a:cxnSpLocks/>
            </p:cNvCxnSpPr>
            <p:nvPr/>
          </p:nvCxnSpPr>
          <p:spPr>
            <a:xfrm>
              <a:off x="8625466" y="5397755"/>
              <a:ext cx="977180" cy="404098"/>
            </a:xfrm>
            <a:prstGeom prst="straightConnector1">
              <a:avLst/>
            </a:prstGeom>
            <a:ln w="4762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2157228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4"/>
                                        </p:tgtEl>
                                        <p:attrNameLst>
                                          <p:attrName>style.visibility</p:attrName>
                                        </p:attrNameLst>
                                      </p:cBhvr>
                                      <p:to>
                                        <p:strVal val="visible"/>
                                      </p:to>
                                    </p:set>
                                    <p:animEffect transition="in" filter="fade">
                                      <p:cBhvr>
                                        <p:cTn id="20" dur="500"/>
                                        <p:tgtEl>
                                          <p:spTgt spid="24"/>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fade">
                                      <p:cBhvr>
                                        <p:cTn id="25" dur="500"/>
                                        <p:tgtEl>
                                          <p:spTgt spid="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fade">
                                      <p:cBhvr>
                                        <p:cTn id="3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01B8696-AEFD-45DA-BD8A-FB1EED63EAC8}"/>
              </a:ext>
            </a:extLst>
          </p:cNvPr>
          <p:cNvSpPr>
            <a:spLocks noGrp="1"/>
          </p:cNvSpPr>
          <p:nvPr>
            <p:ph type="title"/>
          </p:nvPr>
        </p:nvSpPr>
        <p:spPr>
          <a:xfrm>
            <a:off x="442766" y="493347"/>
            <a:ext cx="11306469" cy="403131"/>
          </a:xfrm>
        </p:spPr>
        <p:txBody>
          <a:bodyPr/>
          <a:lstStyle/>
          <a:p>
            <a:pPr algn="ctr"/>
            <a:r>
              <a:rPr lang="en-US"/>
              <a:t>ALM Health Check</a:t>
            </a:r>
          </a:p>
        </p:txBody>
      </p:sp>
      <p:sp>
        <p:nvSpPr>
          <p:cNvPr id="6" name="Footer Placeholder 5">
            <a:extLst>
              <a:ext uri="{FF2B5EF4-FFF2-40B4-BE49-F238E27FC236}">
                <a16:creationId xmlns:a16="http://schemas.microsoft.com/office/drawing/2014/main" id="{83801148-1AF2-43C7-BB50-B4BFFB4013AF}"/>
              </a:ext>
            </a:extLst>
          </p:cNvPr>
          <p:cNvSpPr>
            <a:spLocks noGrp="1"/>
          </p:cNvSpPr>
          <p:nvPr>
            <p:ph type="ftr" sz="quarter" idx="3"/>
          </p:nvPr>
        </p:nvSpPr>
        <p:spPr/>
        <p:txBody>
          <a:bodyPr/>
          <a:lstStyle/>
          <a:p>
            <a:r>
              <a:rPr lang="en-US" dirty="0">
                <a:solidFill>
                  <a:schemeClr val="bg1">
                    <a:lumMod val="65000"/>
                  </a:schemeClr>
                </a:solidFill>
              </a:rPr>
              <a:t>© Microsoft Corporation                                                                                  								</a:t>
            </a:r>
            <a:endParaRPr lang="en-US" dirty="0">
              <a:solidFill>
                <a:schemeClr val="bg1">
                  <a:lumMod val="50000"/>
                </a:schemeClr>
              </a:solidFill>
            </a:endParaRPr>
          </a:p>
        </p:txBody>
      </p:sp>
      <p:grpSp>
        <p:nvGrpSpPr>
          <p:cNvPr id="43" name="Group 42">
            <a:extLst>
              <a:ext uri="{FF2B5EF4-FFF2-40B4-BE49-F238E27FC236}">
                <a16:creationId xmlns:a16="http://schemas.microsoft.com/office/drawing/2014/main" id="{22036C62-7781-4E46-8A71-2183BF816EE3}"/>
              </a:ext>
            </a:extLst>
          </p:cNvPr>
          <p:cNvGrpSpPr/>
          <p:nvPr/>
        </p:nvGrpSpPr>
        <p:grpSpPr>
          <a:xfrm>
            <a:off x="340980" y="4214448"/>
            <a:ext cx="11681025" cy="629047"/>
            <a:chOff x="409990" y="1501254"/>
            <a:chExt cx="11913733" cy="641579"/>
          </a:xfrm>
        </p:grpSpPr>
        <p:sp>
          <p:nvSpPr>
            <p:cNvPr id="39" name="Rectangle 38">
              <a:extLst>
                <a:ext uri="{FF2B5EF4-FFF2-40B4-BE49-F238E27FC236}">
                  <a16:creationId xmlns:a16="http://schemas.microsoft.com/office/drawing/2014/main" id="{D239FE91-A639-4B33-B1DD-0D13301385E9}"/>
                </a:ext>
              </a:extLst>
            </p:cNvPr>
            <p:cNvSpPr/>
            <p:nvPr/>
          </p:nvSpPr>
          <p:spPr bwMode="auto">
            <a:xfrm>
              <a:off x="409990" y="1501254"/>
              <a:ext cx="11913733" cy="64157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8" name="TextBox 17">
              <a:extLst>
                <a:ext uri="{FF2B5EF4-FFF2-40B4-BE49-F238E27FC236}">
                  <a16:creationId xmlns:a16="http://schemas.microsoft.com/office/drawing/2014/main" id="{867B9FD3-21B2-45E9-91AF-37F7812153F0}"/>
                </a:ext>
              </a:extLst>
            </p:cNvPr>
            <p:cNvSpPr txBox="1"/>
            <p:nvPr/>
          </p:nvSpPr>
          <p:spPr>
            <a:xfrm>
              <a:off x="504967" y="1508111"/>
              <a:ext cx="2390654" cy="627864"/>
            </a:xfrm>
            <a:prstGeom prst="rect">
              <a:avLst/>
            </a:prstGeom>
            <a:noFill/>
          </p:spPr>
          <p:txBody>
            <a:bodyPr wrap="none" lIns="179308" tIns="143446" rIns="179308" bIns="143446" rtlCol="0">
              <a:spAutoFit/>
            </a:bodyPr>
            <a:lstStyle/>
            <a:p>
              <a:pPr>
                <a:lnSpc>
                  <a:spcPct val="90000"/>
                </a:lnSpc>
                <a:spcAft>
                  <a:spcPts val="588"/>
                </a:spcAft>
              </a:pPr>
              <a:r>
                <a:rPr lang="en-US" sz="2353"/>
                <a:t>Source Control</a:t>
              </a:r>
            </a:p>
          </p:txBody>
        </p:sp>
        <p:sp>
          <p:nvSpPr>
            <p:cNvPr id="19" name="TextBox 18">
              <a:extLst>
                <a:ext uri="{FF2B5EF4-FFF2-40B4-BE49-F238E27FC236}">
                  <a16:creationId xmlns:a16="http://schemas.microsoft.com/office/drawing/2014/main" id="{31574615-93E0-4837-BD19-D3CB470FEF49}"/>
                </a:ext>
              </a:extLst>
            </p:cNvPr>
            <p:cNvSpPr txBox="1"/>
            <p:nvPr/>
          </p:nvSpPr>
          <p:spPr>
            <a:xfrm>
              <a:off x="8907035" y="1508111"/>
              <a:ext cx="3279552" cy="627864"/>
            </a:xfrm>
            <a:prstGeom prst="rect">
              <a:avLst/>
            </a:prstGeom>
            <a:noFill/>
          </p:spPr>
          <p:txBody>
            <a:bodyPr wrap="none" lIns="179308" tIns="143446" rIns="179308" bIns="143446" rtlCol="0">
              <a:spAutoFit/>
            </a:bodyPr>
            <a:lstStyle/>
            <a:p>
              <a:pPr>
                <a:lnSpc>
                  <a:spcPct val="90000"/>
                </a:lnSpc>
                <a:spcAft>
                  <a:spcPts val="588"/>
                </a:spcAft>
              </a:pPr>
              <a:r>
                <a:rPr lang="en-US" sz="2353">
                  <a:gradFill>
                    <a:gsLst>
                      <a:gs pos="2917">
                        <a:schemeClr val="tx1"/>
                      </a:gs>
                      <a:gs pos="30000">
                        <a:schemeClr val="tx1"/>
                      </a:gs>
                    </a:gsLst>
                    <a:lin ang="5400000" scaled="0"/>
                  </a:gradFill>
                </a:rPr>
                <a:t>A magic environment</a:t>
              </a:r>
            </a:p>
          </p:txBody>
        </p:sp>
        <p:sp>
          <p:nvSpPr>
            <p:cNvPr id="24" name="TextBox 23">
              <a:extLst>
                <a:ext uri="{FF2B5EF4-FFF2-40B4-BE49-F238E27FC236}">
                  <a16:creationId xmlns:a16="http://schemas.microsoft.com/office/drawing/2014/main" id="{8A53D57E-709C-434E-8B1D-E8050D42C54E}"/>
                </a:ext>
              </a:extLst>
            </p:cNvPr>
            <p:cNvSpPr txBox="1"/>
            <p:nvPr/>
          </p:nvSpPr>
          <p:spPr>
            <a:xfrm>
              <a:off x="4531702" y="1508111"/>
              <a:ext cx="2570768" cy="627864"/>
            </a:xfrm>
            <a:prstGeom prst="rect">
              <a:avLst/>
            </a:prstGeom>
            <a:noFill/>
          </p:spPr>
          <p:txBody>
            <a:bodyPr wrap="none" lIns="179308" tIns="143446" rIns="179308" bIns="143446" rtlCol="0">
              <a:spAutoFit/>
            </a:bodyPr>
            <a:lstStyle/>
            <a:p>
              <a:pPr>
                <a:lnSpc>
                  <a:spcPct val="90000"/>
                </a:lnSpc>
                <a:spcAft>
                  <a:spcPts val="588"/>
                </a:spcAft>
              </a:pPr>
              <a:r>
                <a:rPr lang="en-US" sz="2353">
                  <a:gradFill>
                    <a:gsLst>
                      <a:gs pos="2917">
                        <a:schemeClr val="tx1"/>
                      </a:gs>
                      <a:gs pos="30000">
                        <a:schemeClr val="tx1"/>
                      </a:gs>
                    </a:gsLst>
                    <a:lin ang="5400000" scaled="0"/>
                  </a:gradFill>
                </a:rPr>
                <a:t>Source of Truth?</a:t>
              </a:r>
            </a:p>
          </p:txBody>
        </p:sp>
      </p:grpSp>
      <p:grpSp>
        <p:nvGrpSpPr>
          <p:cNvPr id="47" name="Group 46">
            <a:extLst>
              <a:ext uri="{FF2B5EF4-FFF2-40B4-BE49-F238E27FC236}">
                <a16:creationId xmlns:a16="http://schemas.microsoft.com/office/drawing/2014/main" id="{3F4964AA-51C4-49BF-BEC6-491CCBA091D7}"/>
              </a:ext>
            </a:extLst>
          </p:cNvPr>
          <p:cNvGrpSpPr/>
          <p:nvPr/>
        </p:nvGrpSpPr>
        <p:grpSpPr>
          <a:xfrm>
            <a:off x="361838" y="5002148"/>
            <a:ext cx="11681025" cy="1270210"/>
            <a:chOff x="409990" y="4921040"/>
            <a:chExt cx="11913733" cy="1295515"/>
          </a:xfrm>
        </p:grpSpPr>
        <p:sp>
          <p:nvSpPr>
            <p:cNvPr id="42" name="Rectangle 41">
              <a:extLst>
                <a:ext uri="{FF2B5EF4-FFF2-40B4-BE49-F238E27FC236}">
                  <a16:creationId xmlns:a16="http://schemas.microsoft.com/office/drawing/2014/main" id="{BBFE3379-1F8C-4FE1-B6C7-752FDCE39AF3}"/>
                </a:ext>
              </a:extLst>
            </p:cNvPr>
            <p:cNvSpPr/>
            <p:nvPr/>
          </p:nvSpPr>
          <p:spPr bwMode="auto">
            <a:xfrm>
              <a:off x="409990" y="4921040"/>
              <a:ext cx="11913733" cy="129551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Box 21">
              <a:extLst>
                <a:ext uri="{FF2B5EF4-FFF2-40B4-BE49-F238E27FC236}">
                  <a16:creationId xmlns:a16="http://schemas.microsoft.com/office/drawing/2014/main" id="{70748D81-EC30-44F9-9855-AA677A217288}"/>
                </a:ext>
              </a:extLst>
            </p:cNvPr>
            <p:cNvSpPr txBox="1"/>
            <p:nvPr/>
          </p:nvSpPr>
          <p:spPr>
            <a:xfrm>
              <a:off x="440978" y="4968522"/>
              <a:ext cx="1856919" cy="627864"/>
            </a:xfrm>
            <a:prstGeom prst="rect">
              <a:avLst/>
            </a:prstGeom>
            <a:noFill/>
          </p:spPr>
          <p:txBody>
            <a:bodyPr wrap="none" lIns="179308" tIns="143446" rIns="179308" bIns="143446" rtlCol="0">
              <a:spAutoFit/>
            </a:bodyPr>
            <a:lstStyle/>
            <a:p>
              <a:pPr>
                <a:lnSpc>
                  <a:spcPct val="90000"/>
                </a:lnSpc>
                <a:spcAft>
                  <a:spcPts val="588"/>
                </a:spcAft>
              </a:pPr>
              <a:r>
                <a:rPr lang="en-US" sz="2353"/>
                <a:t>Disposable</a:t>
              </a:r>
            </a:p>
          </p:txBody>
        </p:sp>
        <p:sp>
          <p:nvSpPr>
            <p:cNvPr id="23" name="TextBox 22">
              <a:extLst>
                <a:ext uri="{FF2B5EF4-FFF2-40B4-BE49-F238E27FC236}">
                  <a16:creationId xmlns:a16="http://schemas.microsoft.com/office/drawing/2014/main" id="{C413285E-6358-4F2B-AABC-DF24CB0BFB7D}"/>
                </a:ext>
              </a:extLst>
            </p:cNvPr>
            <p:cNvSpPr txBox="1"/>
            <p:nvPr/>
          </p:nvSpPr>
          <p:spPr>
            <a:xfrm>
              <a:off x="9840314" y="5002306"/>
              <a:ext cx="2401940" cy="627864"/>
            </a:xfrm>
            <a:prstGeom prst="rect">
              <a:avLst/>
            </a:prstGeom>
            <a:noFill/>
          </p:spPr>
          <p:txBody>
            <a:bodyPr wrap="none" lIns="179308" tIns="143446" rIns="179308" bIns="143446" rtlCol="0">
              <a:spAutoFit/>
            </a:bodyPr>
            <a:lstStyle/>
            <a:p>
              <a:pPr>
                <a:lnSpc>
                  <a:spcPct val="90000"/>
                </a:lnSpc>
                <a:spcAft>
                  <a:spcPts val="588"/>
                </a:spcAft>
              </a:pPr>
              <a:r>
                <a:rPr lang="en-US" sz="2353">
                  <a:gradFill>
                    <a:gsLst>
                      <a:gs pos="2917">
                        <a:schemeClr val="tx1"/>
                      </a:gs>
                      <a:gs pos="30000">
                        <a:schemeClr val="tx1"/>
                      </a:gs>
                    </a:gsLst>
                    <a:lin ang="5400000" scaled="0"/>
                  </a:gradFill>
                </a:rPr>
                <a:t>Source of truth</a:t>
              </a:r>
            </a:p>
          </p:txBody>
        </p:sp>
        <p:sp>
          <p:nvSpPr>
            <p:cNvPr id="26" name="TextBox 25">
              <a:extLst>
                <a:ext uri="{FF2B5EF4-FFF2-40B4-BE49-F238E27FC236}">
                  <a16:creationId xmlns:a16="http://schemas.microsoft.com/office/drawing/2014/main" id="{8AA922F0-4198-441C-96EC-016DE0967374}"/>
                </a:ext>
              </a:extLst>
            </p:cNvPr>
            <p:cNvSpPr txBox="1"/>
            <p:nvPr/>
          </p:nvSpPr>
          <p:spPr>
            <a:xfrm>
              <a:off x="4531702" y="5217571"/>
              <a:ext cx="2965620" cy="627864"/>
            </a:xfrm>
            <a:prstGeom prst="rect">
              <a:avLst/>
            </a:prstGeom>
            <a:noFill/>
          </p:spPr>
          <p:txBody>
            <a:bodyPr wrap="none" lIns="179308" tIns="143446" rIns="179308" bIns="143446" rtlCol="0">
              <a:spAutoFit/>
            </a:bodyPr>
            <a:lstStyle/>
            <a:p>
              <a:pPr>
                <a:lnSpc>
                  <a:spcPct val="90000"/>
                </a:lnSpc>
                <a:spcAft>
                  <a:spcPts val="588"/>
                </a:spcAft>
              </a:pPr>
              <a:r>
                <a:rPr lang="en-US" sz="2353">
                  <a:gradFill>
                    <a:gsLst>
                      <a:gs pos="2917">
                        <a:schemeClr val="tx1"/>
                      </a:gs>
                      <a:gs pos="30000">
                        <a:schemeClr val="tx1"/>
                      </a:gs>
                    </a:gsLst>
                    <a:lin ang="5400000" scaled="0"/>
                  </a:gradFill>
                </a:rPr>
                <a:t>Dev Environments?</a:t>
              </a:r>
            </a:p>
          </p:txBody>
        </p:sp>
        <p:sp>
          <p:nvSpPr>
            <p:cNvPr id="27" name="TextBox 26">
              <a:extLst>
                <a:ext uri="{FF2B5EF4-FFF2-40B4-BE49-F238E27FC236}">
                  <a16:creationId xmlns:a16="http://schemas.microsoft.com/office/drawing/2014/main" id="{D6ECD826-5937-494A-9B6B-736D2EEF0226}"/>
                </a:ext>
              </a:extLst>
            </p:cNvPr>
            <p:cNvSpPr txBox="1"/>
            <p:nvPr/>
          </p:nvSpPr>
          <p:spPr>
            <a:xfrm>
              <a:off x="451586" y="5442657"/>
              <a:ext cx="1437701" cy="627864"/>
            </a:xfrm>
            <a:prstGeom prst="rect">
              <a:avLst/>
            </a:prstGeom>
            <a:noFill/>
          </p:spPr>
          <p:txBody>
            <a:bodyPr wrap="none" lIns="179308" tIns="143446" rIns="179308" bIns="143446" rtlCol="0">
              <a:spAutoFit/>
            </a:bodyPr>
            <a:lstStyle/>
            <a:p>
              <a:pPr>
                <a:lnSpc>
                  <a:spcPct val="90000"/>
                </a:lnSpc>
                <a:spcAft>
                  <a:spcPts val="588"/>
                </a:spcAft>
              </a:pPr>
              <a:r>
                <a:rPr lang="en-US" sz="2353"/>
                <a:t>Isolated</a:t>
              </a:r>
            </a:p>
          </p:txBody>
        </p:sp>
        <p:sp>
          <p:nvSpPr>
            <p:cNvPr id="28" name="TextBox 27">
              <a:extLst>
                <a:ext uri="{FF2B5EF4-FFF2-40B4-BE49-F238E27FC236}">
                  <a16:creationId xmlns:a16="http://schemas.microsoft.com/office/drawing/2014/main" id="{D70532C2-6594-4D0F-B694-24CD94D3B564}"/>
                </a:ext>
              </a:extLst>
            </p:cNvPr>
            <p:cNvSpPr txBox="1"/>
            <p:nvPr/>
          </p:nvSpPr>
          <p:spPr>
            <a:xfrm>
              <a:off x="10877126" y="5479556"/>
              <a:ext cx="1309461" cy="627864"/>
            </a:xfrm>
            <a:prstGeom prst="rect">
              <a:avLst/>
            </a:prstGeom>
            <a:noFill/>
          </p:spPr>
          <p:txBody>
            <a:bodyPr wrap="none" lIns="179308" tIns="143446" rIns="179308" bIns="143446" rtlCol="0">
              <a:spAutoFit/>
            </a:bodyPr>
            <a:lstStyle/>
            <a:p>
              <a:pPr algn="r">
                <a:lnSpc>
                  <a:spcPct val="90000"/>
                </a:lnSpc>
                <a:spcAft>
                  <a:spcPts val="588"/>
                </a:spcAft>
              </a:pPr>
              <a:r>
                <a:rPr lang="en-US" sz="2353">
                  <a:gradFill>
                    <a:gsLst>
                      <a:gs pos="2917">
                        <a:schemeClr val="tx1"/>
                      </a:gs>
                      <a:gs pos="30000">
                        <a:schemeClr val="tx1"/>
                      </a:gs>
                    </a:gsLst>
                    <a:lin ang="5400000" scaled="0"/>
                  </a:gradFill>
                </a:rPr>
                <a:t>Shared</a:t>
              </a:r>
            </a:p>
          </p:txBody>
        </p:sp>
      </p:grpSp>
      <p:grpSp>
        <p:nvGrpSpPr>
          <p:cNvPr id="46" name="Group 45">
            <a:extLst>
              <a:ext uri="{FF2B5EF4-FFF2-40B4-BE49-F238E27FC236}">
                <a16:creationId xmlns:a16="http://schemas.microsoft.com/office/drawing/2014/main" id="{21FE7519-61A1-4AF7-ADE5-A7AB3D32156F}"/>
              </a:ext>
            </a:extLst>
          </p:cNvPr>
          <p:cNvGrpSpPr/>
          <p:nvPr/>
        </p:nvGrpSpPr>
        <p:grpSpPr>
          <a:xfrm>
            <a:off x="340980" y="2967035"/>
            <a:ext cx="11681025" cy="1127271"/>
            <a:chOff x="400803" y="3577272"/>
            <a:chExt cx="11913733" cy="1149728"/>
          </a:xfrm>
        </p:grpSpPr>
        <p:sp>
          <p:nvSpPr>
            <p:cNvPr id="41" name="Rectangle 40">
              <a:extLst>
                <a:ext uri="{FF2B5EF4-FFF2-40B4-BE49-F238E27FC236}">
                  <a16:creationId xmlns:a16="http://schemas.microsoft.com/office/drawing/2014/main" id="{473835C4-19C0-4C18-9CA2-086E40D30846}"/>
                </a:ext>
              </a:extLst>
            </p:cNvPr>
            <p:cNvSpPr/>
            <p:nvPr/>
          </p:nvSpPr>
          <p:spPr bwMode="auto">
            <a:xfrm>
              <a:off x="400803" y="3583238"/>
              <a:ext cx="11913733" cy="114376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0" name="TextBox 19">
              <a:extLst>
                <a:ext uri="{FF2B5EF4-FFF2-40B4-BE49-F238E27FC236}">
                  <a16:creationId xmlns:a16="http://schemas.microsoft.com/office/drawing/2014/main" id="{A2F4AE7F-E0A4-4E24-A8CA-05BA8AE8205D}"/>
                </a:ext>
              </a:extLst>
            </p:cNvPr>
            <p:cNvSpPr txBox="1"/>
            <p:nvPr/>
          </p:nvSpPr>
          <p:spPr>
            <a:xfrm>
              <a:off x="512787" y="3592246"/>
              <a:ext cx="3001463" cy="627864"/>
            </a:xfrm>
            <a:prstGeom prst="rect">
              <a:avLst/>
            </a:prstGeom>
            <a:noFill/>
          </p:spPr>
          <p:txBody>
            <a:bodyPr wrap="none" lIns="179308" tIns="143446" rIns="179308" bIns="143446" rtlCol="0">
              <a:spAutoFit/>
            </a:bodyPr>
            <a:lstStyle/>
            <a:p>
              <a:pPr>
                <a:lnSpc>
                  <a:spcPct val="90000"/>
                </a:lnSpc>
                <a:spcAft>
                  <a:spcPts val="588"/>
                </a:spcAft>
              </a:pPr>
              <a:r>
                <a:rPr lang="en-US" sz="2353"/>
                <a:t>Managed Solutions</a:t>
              </a:r>
            </a:p>
          </p:txBody>
        </p:sp>
        <p:sp>
          <p:nvSpPr>
            <p:cNvPr id="21" name="TextBox 20">
              <a:extLst>
                <a:ext uri="{FF2B5EF4-FFF2-40B4-BE49-F238E27FC236}">
                  <a16:creationId xmlns:a16="http://schemas.microsoft.com/office/drawing/2014/main" id="{499701F4-1B1E-4091-AA81-42170320BD70}"/>
                </a:ext>
              </a:extLst>
            </p:cNvPr>
            <p:cNvSpPr txBox="1"/>
            <p:nvPr/>
          </p:nvSpPr>
          <p:spPr>
            <a:xfrm>
              <a:off x="7833995" y="3577272"/>
              <a:ext cx="4465005" cy="627864"/>
            </a:xfrm>
            <a:prstGeom prst="rect">
              <a:avLst/>
            </a:prstGeom>
            <a:noFill/>
          </p:spPr>
          <p:txBody>
            <a:bodyPr wrap="none" lIns="179308" tIns="143446" rIns="179308" bIns="143446" rtlCol="0">
              <a:spAutoFit/>
            </a:bodyPr>
            <a:lstStyle/>
            <a:p>
              <a:pPr>
                <a:lnSpc>
                  <a:spcPct val="90000"/>
                </a:lnSpc>
                <a:spcAft>
                  <a:spcPts val="588"/>
                </a:spcAft>
              </a:pPr>
              <a:r>
                <a:rPr lang="en-US" sz="2353">
                  <a:gradFill>
                    <a:gsLst>
                      <a:gs pos="2917">
                        <a:schemeClr val="tx1"/>
                      </a:gs>
                      <a:gs pos="30000">
                        <a:schemeClr val="tx1"/>
                      </a:gs>
                    </a:gsLst>
                    <a:lin ang="5400000" scaled="0"/>
                  </a:gradFill>
                </a:rPr>
                <a:t>Unmanaged (or no!) Solutions</a:t>
              </a:r>
            </a:p>
          </p:txBody>
        </p:sp>
        <p:sp>
          <p:nvSpPr>
            <p:cNvPr id="25" name="TextBox 24">
              <a:extLst>
                <a:ext uri="{FF2B5EF4-FFF2-40B4-BE49-F238E27FC236}">
                  <a16:creationId xmlns:a16="http://schemas.microsoft.com/office/drawing/2014/main" id="{457597D6-0B16-4697-83D1-4893642AD3EF}"/>
                </a:ext>
              </a:extLst>
            </p:cNvPr>
            <p:cNvSpPr txBox="1"/>
            <p:nvPr/>
          </p:nvSpPr>
          <p:spPr>
            <a:xfrm>
              <a:off x="4773285" y="3850322"/>
              <a:ext cx="2036455" cy="627864"/>
            </a:xfrm>
            <a:prstGeom prst="rect">
              <a:avLst/>
            </a:prstGeom>
            <a:noFill/>
          </p:spPr>
          <p:txBody>
            <a:bodyPr wrap="none" lIns="179308" tIns="143446" rIns="179308" bIns="143446" rtlCol="0">
              <a:spAutoFit/>
            </a:bodyPr>
            <a:lstStyle/>
            <a:p>
              <a:pPr>
                <a:lnSpc>
                  <a:spcPct val="90000"/>
                </a:lnSpc>
                <a:spcAft>
                  <a:spcPts val="588"/>
                </a:spcAft>
              </a:pPr>
              <a:r>
                <a:rPr lang="en-US" sz="2353">
                  <a:gradFill>
                    <a:gsLst>
                      <a:gs pos="2917">
                        <a:schemeClr val="tx1"/>
                      </a:gs>
                      <a:gs pos="30000">
                        <a:schemeClr val="tx1"/>
                      </a:gs>
                    </a:gsLst>
                    <a:lin ang="5400000" scaled="0"/>
                  </a:gradFill>
                </a:rPr>
                <a:t>Deployment</a:t>
              </a:r>
            </a:p>
          </p:txBody>
        </p:sp>
        <p:sp>
          <p:nvSpPr>
            <p:cNvPr id="29" name="TextBox 28">
              <a:extLst>
                <a:ext uri="{FF2B5EF4-FFF2-40B4-BE49-F238E27FC236}">
                  <a16:creationId xmlns:a16="http://schemas.microsoft.com/office/drawing/2014/main" id="{4199E568-352D-4494-8BA6-C8A4EED4BCDC}"/>
                </a:ext>
              </a:extLst>
            </p:cNvPr>
            <p:cNvSpPr txBox="1"/>
            <p:nvPr/>
          </p:nvSpPr>
          <p:spPr>
            <a:xfrm>
              <a:off x="512787" y="4083727"/>
              <a:ext cx="2995757" cy="627864"/>
            </a:xfrm>
            <a:prstGeom prst="rect">
              <a:avLst/>
            </a:prstGeom>
            <a:noFill/>
          </p:spPr>
          <p:txBody>
            <a:bodyPr wrap="none" lIns="179308" tIns="143446" rIns="179308" bIns="143446" rtlCol="0">
              <a:spAutoFit/>
            </a:bodyPr>
            <a:lstStyle/>
            <a:p>
              <a:pPr>
                <a:lnSpc>
                  <a:spcPct val="90000"/>
                </a:lnSpc>
                <a:spcAft>
                  <a:spcPts val="588"/>
                </a:spcAft>
              </a:pPr>
              <a:r>
                <a:rPr lang="en-US" sz="2353"/>
                <a:t>Automated Process</a:t>
              </a:r>
            </a:p>
          </p:txBody>
        </p:sp>
        <p:sp>
          <p:nvSpPr>
            <p:cNvPr id="30" name="TextBox 29">
              <a:extLst>
                <a:ext uri="{FF2B5EF4-FFF2-40B4-BE49-F238E27FC236}">
                  <a16:creationId xmlns:a16="http://schemas.microsoft.com/office/drawing/2014/main" id="{F093853E-D95C-4CAA-85E5-B23A940C18AB}"/>
                </a:ext>
              </a:extLst>
            </p:cNvPr>
            <p:cNvSpPr txBox="1"/>
            <p:nvPr/>
          </p:nvSpPr>
          <p:spPr>
            <a:xfrm>
              <a:off x="9148358" y="4048147"/>
              <a:ext cx="3141245" cy="627864"/>
            </a:xfrm>
            <a:prstGeom prst="rect">
              <a:avLst/>
            </a:prstGeom>
            <a:noFill/>
          </p:spPr>
          <p:txBody>
            <a:bodyPr wrap="none" lIns="179308" tIns="143446" rIns="179308" bIns="143446" rtlCol="0">
              <a:spAutoFit/>
            </a:bodyPr>
            <a:lstStyle/>
            <a:p>
              <a:pPr>
                <a:lnSpc>
                  <a:spcPct val="90000"/>
                </a:lnSpc>
                <a:spcAft>
                  <a:spcPts val="588"/>
                </a:spcAft>
              </a:pPr>
              <a:r>
                <a:rPr lang="en-US" sz="2353">
                  <a:gradFill>
                    <a:gsLst>
                      <a:gs pos="2917">
                        <a:schemeClr val="tx1"/>
                      </a:gs>
                      <a:gs pos="30000">
                        <a:schemeClr val="tx1"/>
                      </a:gs>
                    </a:gsLst>
                    <a:lin ang="5400000" scaled="0"/>
                  </a:gradFill>
                </a:rPr>
                <a:t>Differs by Developer</a:t>
              </a:r>
            </a:p>
          </p:txBody>
        </p:sp>
      </p:grpSp>
      <p:grpSp>
        <p:nvGrpSpPr>
          <p:cNvPr id="45" name="Group 44">
            <a:extLst>
              <a:ext uri="{FF2B5EF4-FFF2-40B4-BE49-F238E27FC236}">
                <a16:creationId xmlns:a16="http://schemas.microsoft.com/office/drawing/2014/main" id="{12060C27-D7B5-44DA-8AA7-E90FEBD01C73}"/>
              </a:ext>
            </a:extLst>
          </p:cNvPr>
          <p:cNvGrpSpPr/>
          <p:nvPr/>
        </p:nvGrpSpPr>
        <p:grpSpPr>
          <a:xfrm>
            <a:off x="340981" y="1707768"/>
            <a:ext cx="11681025" cy="1121421"/>
            <a:chOff x="400804" y="2292918"/>
            <a:chExt cx="11913733" cy="1143762"/>
          </a:xfrm>
        </p:grpSpPr>
        <p:sp>
          <p:nvSpPr>
            <p:cNvPr id="40" name="Rectangle 39">
              <a:extLst>
                <a:ext uri="{FF2B5EF4-FFF2-40B4-BE49-F238E27FC236}">
                  <a16:creationId xmlns:a16="http://schemas.microsoft.com/office/drawing/2014/main" id="{52ABCCA6-5AD6-4C70-8686-F28D2AEB9073}"/>
                </a:ext>
              </a:extLst>
            </p:cNvPr>
            <p:cNvSpPr/>
            <p:nvPr/>
          </p:nvSpPr>
          <p:spPr bwMode="auto">
            <a:xfrm>
              <a:off x="400804" y="2292918"/>
              <a:ext cx="11913733" cy="114376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2" name="TextBox 31">
              <a:extLst>
                <a:ext uri="{FF2B5EF4-FFF2-40B4-BE49-F238E27FC236}">
                  <a16:creationId xmlns:a16="http://schemas.microsoft.com/office/drawing/2014/main" id="{33DF704C-0026-4F7A-8356-F875F4701220}"/>
                </a:ext>
              </a:extLst>
            </p:cNvPr>
            <p:cNvSpPr txBox="1"/>
            <p:nvPr/>
          </p:nvSpPr>
          <p:spPr>
            <a:xfrm>
              <a:off x="504967" y="2299705"/>
              <a:ext cx="2962991" cy="627864"/>
            </a:xfrm>
            <a:prstGeom prst="rect">
              <a:avLst/>
            </a:prstGeom>
            <a:noFill/>
          </p:spPr>
          <p:txBody>
            <a:bodyPr wrap="none" lIns="179308" tIns="143446" rIns="179308" bIns="143446" rtlCol="0">
              <a:spAutoFit/>
            </a:bodyPr>
            <a:lstStyle/>
            <a:p>
              <a:pPr>
                <a:lnSpc>
                  <a:spcPct val="90000"/>
                </a:lnSpc>
                <a:spcAft>
                  <a:spcPts val="588"/>
                </a:spcAft>
              </a:pPr>
              <a:r>
                <a:rPr lang="en-US" sz="2353"/>
                <a:t>Common Publisher</a:t>
              </a:r>
            </a:p>
          </p:txBody>
        </p:sp>
        <p:sp>
          <p:nvSpPr>
            <p:cNvPr id="33" name="TextBox 32">
              <a:extLst>
                <a:ext uri="{FF2B5EF4-FFF2-40B4-BE49-F238E27FC236}">
                  <a16:creationId xmlns:a16="http://schemas.microsoft.com/office/drawing/2014/main" id="{8DB63E44-3D6E-43A7-8D07-76352775C347}"/>
                </a:ext>
              </a:extLst>
            </p:cNvPr>
            <p:cNvSpPr txBox="1"/>
            <p:nvPr/>
          </p:nvSpPr>
          <p:spPr>
            <a:xfrm>
              <a:off x="9531886" y="2300082"/>
              <a:ext cx="2690480" cy="627864"/>
            </a:xfrm>
            <a:prstGeom prst="rect">
              <a:avLst/>
            </a:prstGeom>
            <a:noFill/>
          </p:spPr>
          <p:txBody>
            <a:bodyPr wrap="none" lIns="179308" tIns="143446" rIns="179308" bIns="143446" rtlCol="0">
              <a:spAutoFit/>
            </a:bodyPr>
            <a:lstStyle/>
            <a:p>
              <a:pPr>
                <a:lnSpc>
                  <a:spcPct val="90000"/>
                </a:lnSpc>
                <a:spcAft>
                  <a:spcPts val="588"/>
                </a:spcAft>
              </a:pPr>
              <a:r>
                <a:rPr lang="en-US" sz="2353">
                  <a:gradFill>
                    <a:gsLst>
                      <a:gs pos="2917">
                        <a:schemeClr val="tx1"/>
                      </a:gs>
                      <a:gs pos="30000">
                        <a:schemeClr val="tx1"/>
                      </a:gs>
                    </a:gsLst>
                    <a:lin ang="5400000" scaled="0"/>
                  </a:gradFill>
                </a:rPr>
                <a:t>Default Publisher</a:t>
              </a:r>
            </a:p>
          </p:txBody>
        </p:sp>
        <p:sp>
          <p:nvSpPr>
            <p:cNvPr id="34" name="TextBox 33">
              <a:extLst>
                <a:ext uri="{FF2B5EF4-FFF2-40B4-BE49-F238E27FC236}">
                  <a16:creationId xmlns:a16="http://schemas.microsoft.com/office/drawing/2014/main" id="{A9B178B7-84C3-43B0-B45D-C9C0BB18DC5B}"/>
                </a:ext>
              </a:extLst>
            </p:cNvPr>
            <p:cNvSpPr txBox="1"/>
            <p:nvPr/>
          </p:nvSpPr>
          <p:spPr>
            <a:xfrm>
              <a:off x="4924314" y="2600548"/>
              <a:ext cx="1629292" cy="627864"/>
            </a:xfrm>
            <a:prstGeom prst="rect">
              <a:avLst/>
            </a:prstGeom>
            <a:noFill/>
          </p:spPr>
          <p:txBody>
            <a:bodyPr wrap="none" lIns="179308" tIns="143446" rIns="179308" bIns="143446" rtlCol="0">
              <a:spAutoFit/>
            </a:bodyPr>
            <a:lstStyle/>
            <a:p>
              <a:pPr>
                <a:lnSpc>
                  <a:spcPct val="90000"/>
                </a:lnSpc>
                <a:spcAft>
                  <a:spcPts val="588"/>
                </a:spcAft>
              </a:pPr>
              <a:r>
                <a:rPr lang="en-US" sz="2353">
                  <a:gradFill>
                    <a:gsLst>
                      <a:gs pos="2917">
                        <a:schemeClr val="tx1"/>
                      </a:gs>
                      <a:gs pos="30000">
                        <a:schemeClr val="tx1"/>
                      </a:gs>
                    </a:gsLst>
                    <a:lin ang="5400000" scaled="0"/>
                  </a:gradFill>
                </a:rPr>
                <a:t>Solutions</a:t>
              </a:r>
            </a:p>
          </p:txBody>
        </p:sp>
        <p:sp>
          <p:nvSpPr>
            <p:cNvPr id="35" name="TextBox 34">
              <a:extLst>
                <a:ext uri="{FF2B5EF4-FFF2-40B4-BE49-F238E27FC236}">
                  <a16:creationId xmlns:a16="http://schemas.microsoft.com/office/drawing/2014/main" id="{7B8C2A46-CCF3-4850-8D70-E06BFAB12234}"/>
                </a:ext>
              </a:extLst>
            </p:cNvPr>
            <p:cNvSpPr txBox="1"/>
            <p:nvPr/>
          </p:nvSpPr>
          <p:spPr>
            <a:xfrm>
              <a:off x="504967" y="2791186"/>
              <a:ext cx="1917000" cy="627864"/>
            </a:xfrm>
            <a:prstGeom prst="rect">
              <a:avLst/>
            </a:prstGeom>
            <a:noFill/>
          </p:spPr>
          <p:txBody>
            <a:bodyPr wrap="none" lIns="179308" tIns="143446" rIns="179308" bIns="143446" rtlCol="0">
              <a:spAutoFit/>
            </a:bodyPr>
            <a:lstStyle/>
            <a:p>
              <a:pPr>
                <a:lnSpc>
                  <a:spcPct val="90000"/>
                </a:lnSpc>
                <a:spcAft>
                  <a:spcPts val="588"/>
                </a:spcAft>
              </a:pPr>
              <a:r>
                <a:rPr lang="en-US" sz="2353" dirty="0"/>
                <a:t>Segmented</a:t>
              </a:r>
            </a:p>
          </p:txBody>
        </p:sp>
        <p:sp>
          <p:nvSpPr>
            <p:cNvPr id="36" name="TextBox 35">
              <a:extLst>
                <a:ext uri="{FF2B5EF4-FFF2-40B4-BE49-F238E27FC236}">
                  <a16:creationId xmlns:a16="http://schemas.microsoft.com/office/drawing/2014/main" id="{2F434EB0-4AEE-4674-83CC-874E178BA336}"/>
                </a:ext>
              </a:extLst>
            </p:cNvPr>
            <p:cNvSpPr txBox="1"/>
            <p:nvPr/>
          </p:nvSpPr>
          <p:spPr>
            <a:xfrm>
              <a:off x="7774172" y="2807221"/>
              <a:ext cx="4508607" cy="627864"/>
            </a:xfrm>
            <a:prstGeom prst="rect">
              <a:avLst/>
            </a:prstGeom>
            <a:noFill/>
          </p:spPr>
          <p:txBody>
            <a:bodyPr wrap="none" lIns="179308" tIns="143446" rIns="179308" bIns="143446" rtlCol="0">
              <a:spAutoFit/>
            </a:bodyPr>
            <a:lstStyle/>
            <a:p>
              <a:pPr>
                <a:lnSpc>
                  <a:spcPct val="90000"/>
                </a:lnSpc>
                <a:spcAft>
                  <a:spcPts val="588"/>
                </a:spcAft>
              </a:pPr>
              <a:r>
                <a:rPr lang="en-US" sz="2353">
                  <a:gradFill>
                    <a:gsLst>
                      <a:gs pos="2917">
                        <a:schemeClr val="tx1"/>
                      </a:gs>
                      <a:gs pos="30000">
                        <a:schemeClr val="tx1"/>
                      </a:gs>
                    </a:gsLst>
                    <a:lin ang="5400000" scaled="0"/>
                  </a:gradFill>
                </a:rPr>
                <a:t>One Solution To Rule Them All</a:t>
              </a:r>
            </a:p>
          </p:txBody>
        </p:sp>
      </p:grpSp>
      <p:pic>
        <p:nvPicPr>
          <p:cNvPr id="5122" name="Picture 2" descr="See the source image">
            <a:extLst>
              <a:ext uri="{FF2B5EF4-FFF2-40B4-BE49-F238E27FC236}">
                <a16:creationId xmlns:a16="http://schemas.microsoft.com/office/drawing/2014/main" id="{CF60DFA4-C144-470B-8DA8-9C3B84A9F4C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1160"/>
          <a:stretch/>
        </p:blipFill>
        <p:spPr bwMode="auto">
          <a:xfrm>
            <a:off x="936988" y="219244"/>
            <a:ext cx="995786" cy="1147140"/>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2" descr="See the source image">
            <a:extLst>
              <a:ext uri="{FF2B5EF4-FFF2-40B4-BE49-F238E27FC236}">
                <a16:creationId xmlns:a16="http://schemas.microsoft.com/office/drawing/2014/main" id="{59C9F64B-DFBA-41C1-9061-9E8D92A14B0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0974" r="-4749"/>
          <a:stretch/>
        </p:blipFill>
        <p:spPr bwMode="auto">
          <a:xfrm>
            <a:off x="10340803" y="170727"/>
            <a:ext cx="1096410" cy="11471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11481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500"/>
                                        <p:tgtEl>
                                          <p:spTgt spid="4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6"/>
                                        </p:tgtEl>
                                        <p:attrNameLst>
                                          <p:attrName>style.visibility</p:attrName>
                                        </p:attrNameLst>
                                      </p:cBhvr>
                                      <p:to>
                                        <p:strVal val="visible"/>
                                      </p:to>
                                    </p:set>
                                    <p:animEffect transition="in" filter="fade">
                                      <p:cBhvr>
                                        <p:cTn id="12" dur="500"/>
                                        <p:tgtEl>
                                          <p:spTgt spid="4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3"/>
                                        </p:tgtEl>
                                        <p:attrNameLst>
                                          <p:attrName>style.visibility</p:attrName>
                                        </p:attrNameLst>
                                      </p:cBhvr>
                                      <p:to>
                                        <p:strVal val="visible"/>
                                      </p:to>
                                    </p:set>
                                    <p:animEffect transition="in" filter="fade">
                                      <p:cBhvr>
                                        <p:cTn id="17" dur="500"/>
                                        <p:tgtEl>
                                          <p:spTgt spid="4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7"/>
                                        </p:tgtEl>
                                        <p:attrNameLst>
                                          <p:attrName>style.visibility</p:attrName>
                                        </p:attrNameLst>
                                      </p:cBhvr>
                                      <p:to>
                                        <p:strVal val="visible"/>
                                      </p:to>
                                    </p:set>
                                    <p:animEffect transition="in" filter="fade">
                                      <p:cBhvr>
                                        <p:cTn id="22"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22879A-869C-4A6C-9BBE-54DDA8C736D1}"/>
              </a:ext>
            </a:extLst>
          </p:cNvPr>
          <p:cNvSpPr>
            <a:spLocks noGrp="1"/>
          </p:cNvSpPr>
          <p:nvPr>
            <p:ph type="title"/>
          </p:nvPr>
        </p:nvSpPr>
        <p:spPr>
          <a:xfrm>
            <a:off x="710236" y="647344"/>
            <a:ext cx="4662309" cy="791184"/>
          </a:xfrm>
        </p:spPr>
        <p:txBody>
          <a:bodyPr>
            <a:normAutofit fontScale="90000"/>
          </a:bodyPr>
          <a:lstStyle/>
          <a:p>
            <a:r>
              <a:rPr lang="en-US"/>
              <a:t>Current ALM Gaps</a:t>
            </a:r>
          </a:p>
        </p:txBody>
      </p:sp>
      <p:sp>
        <p:nvSpPr>
          <p:cNvPr id="3" name="Content Placeholder 2">
            <a:extLst>
              <a:ext uri="{FF2B5EF4-FFF2-40B4-BE49-F238E27FC236}">
                <a16:creationId xmlns:a16="http://schemas.microsoft.com/office/drawing/2014/main" id="{75A86A6D-F6E9-4018-948A-AFE88DC81109}"/>
              </a:ext>
            </a:extLst>
          </p:cNvPr>
          <p:cNvSpPr>
            <a:spLocks noGrp="1"/>
          </p:cNvSpPr>
          <p:nvPr>
            <p:ph idx="4294967295"/>
          </p:nvPr>
        </p:nvSpPr>
        <p:spPr>
          <a:xfrm>
            <a:off x="588772" y="1897389"/>
            <a:ext cx="10564443" cy="4579152"/>
          </a:xfrm>
        </p:spPr>
        <p:txBody>
          <a:bodyPr anchor="t">
            <a:normAutofit fontScale="77500" lnSpcReduction="20000"/>
          </a:bodyPr>
          <a:lstStyle/>
          <a:p>
            <a:pPr marL="336213" indent="-336213">
              <a:spcAft>
                <a:spcPts val="1177"/>
              </a:spcAft>
              <a:buFont typeface="Arial" panose="020B0604020202020204" pitchFamily="34" charset="0"/>
              <a:buChar char="•"/>
            </a:pPr>
            <a:r>
              <a:rPr lang="en-US" sz="3138" dirty="0"/>
              <a:t>Difficult to maintain separation of connections</a:t>
            </a:r>
          </a:p>
          <a:p>
            <a:pPr marL="336213" lvl="4" indent="59149">
              <a:spcAft>
                <a:spcPts val="1177"/>
              </a:spcAft>
              <a:buFont typeface="Arial" panose="020B0604020202020204" pitchFamily="34" charset="0"/>
              <a:buChar char="•"/>
            </a:pPr>
            <a:r>
              <a:rPr lang="en-US" sz="1961" dirty="0"/>
              <a:t>For example, app connecting to 2+ SQL or CDS Databases</a:t>
            </a:r>
          </a:p>
          <a:p>
            <a:pPr marL="336213" lvl="4" indent="59149">
              <a:spcAft>
                <a:spcPts val="1177"/>
              </a:spcAft>
              <a:buFont typeface="Arial" panose="020B0604020202020204" pitchFamily="34" charset="0"/>
              <a:buChar char="•"/>
            </a:pPr>
            <a:r>
              <a:rPr lang="en-US" sz="1961" dirty="0"/>
              <a:t>Requires manual editing</a:t>
            </a:r>
          </a:p>
          <a:p>
            <a:pPr marL="336213" indent="-336213">
              <a:spcAft>
                <a:spcPts val="1177"/>
              </a:spcAft>
              <a:buFont typeface="Arial" panose="020B0604020202020204" pitchFamily="34" charset="0"/>
              <a:buChar char="•"/>
            </a:pPr>
            <a:r>
              <a:rPr lang="en-US" sz="3138" dirty="0"/>
              <a:t>Flows and Apps lose connections</a:t>
            </a:r>
          </a:p>
          <a:p>
            <a:pPr marL="336213" lvl="4" indent="6226">
              <a:spcAft>
                <a:spcPts val="1177"/>
              </a:spcAft>
              <a:buFont typeface="Arial" panose="020B0604020202020204" pitchFamily="34" charset="0"/>
              <a:buChar char="•"/>
            </a:pPr>
            <a:r>
              <a:rPr lang="en-US" sz="1961" dirty="0"/>
              <a:t>Re-adding is manual + creates unmanaged layer</a:t>
            </a:r>
          </a:p>
          <a:p>
            <a:pPr marL="336213" indent="-336213">
              <a:spcAft>
                <a:spcPts val="1177"/>
              </a:spcAft>
              <a:buFont typeface="Arial" panose="020B0604020202020204" pitchFamily="34" charset="0"/>
              <a:buChar char="•"/>
            </a:pPr>
            <a:r>
              <a:rPr lang="en-US" sz="3138" dirty="0"/>
              <a:t>Deleting a managed solution doesn’t rollback Canvas apps (deletes it)</a:t>
            </a:r>
          </a:p>
          <a:p>
            <a:pPr marL="336213" indent="-336213">
              <a:spcAft>
                <a:spcPts val="1177"/>
              </a:spcAft>
              <a:buFont typeface="Arial" panose="020B0604020202020204" pitchFamily="34" charset="0"/>
              <a:buChar char="•"/>
            </a:pPr>
            <a:r>
              <a:rPr lang="en-US" sz="3138" dirty="0"/>
              <a:t>Flows created in solution not shown in list (access via solution)</a:t>
            </a:r>
          </a:p>
          <a:p>
            <a:pPr marL="336213" indent="-336213">
              <a:spcAft>
                <a:spcPts val="1177"/>
              </a:spcAft>
              <a:buFont typeface="Arial" panose="020B0604020202020204" pitchFamily="34" charset="0"/>
              <a:buChar char="•"/>
            </a:pPr>
            <a:r>
              <a:rPr lang="en-US" sz="3138" dirty="0"/>
              <a:t>Build Tools: Must import Canvas Apps using Generic Connection</a:t>
            </a:r>
          </a:p>
          <a:p>
            <a:pPr>
              <a:spcAft>
                <a:spcPts val="1177"/>
              </a:spcAft>
            </a:pPr>
            <a:endParaRPr lang="en-US" sz="3138" dirty="0"/>
          </a:p>
          <a:p>
            <a:pPr>
              <a:spcAft>
                <a:spcPts val="1177"/>
              </a:spcAft>
            </a:pPr>
            <a:r>
              <a:rPr lang="en-US" sz="3138" dirty="0">
                <a:hlinkClick r:id="rId3"/>
              </a:rPr>
              <a:t>https://docs.microsoft.com/en-us/powerapps/maker/common-data-service/solutions-overview#known-limitations</a:t>
            </a:r>
            <a:endParaRPr lang="en-US" sz="3138" dirty="0"/>
          </a:p>
        </p:txBody>
      </p:sp>
    </p:spTree>
    <p:extLst>
      <p:ext uri="{BB962C8B-B14F-4D97-AF65-F5344CB8AC3E}">
        <p14:creationId xmlns:p14="http://schemas.microsoft.com/office/powerpoint/2010/main" val="3828798030"/>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3B5EC2-0C5A-40B0-9334-7D8A5BCB1B6E}"/>
              </a:ext>
            </a:extLst>
          </p:cNvPr>
          <p:cNvSpPr>
            <a:spLocks noGrp="1"/>
          </p:cNvSpPr>
          <p:nvPr>
            <p:ph type="title"/>
          </p:nvPr>
        </p:nvSpPr>
        <p:spPr/>
        <p:txBody>
          <a:bodyPr/>
          <a:lstStyle/>
          <a:p>
            <a:r>
              <a:rPr lang="en-US"/>
              <a:t>Environment Strategy</a:t>
            </a:r>
          </a:p>
        </p:txBody>
      </p:sp>
      <p:pic>
        <p:nvPicPr>
          <p:cNvPr id="3" name="Picture 2">
            <a:extLst>
              <a:ext uri="{FF2B5EF4-FFF2-40B4-BE49-F238E27FC236}">
                <a16:creationId xmlns:a16="http://schemas.microsoft.com/office/drawing/2014/main" id="{3B33FFF0-B06D-48E7-9744-242B5184CD1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30622"/>
          <a:stretch/>
        </p:blipFill>
        <p:spPr bwMode="auto">
          <a:xfrm>
            <a:off x="6415227" y="1333530"/>
            <a:ext cx="5191479" cy="5905416"/>
          </a:xfrm>
          <a:prstGeom prst="rect">
            <a:avLst/>
          </a:prstGeom>
          <a:noFill/>
          <a:extLst>
            <a:ext uri="{909E8E84-426E-40DD-AFC4-6F175D3DCCD1}">
              <a14:hiddenFill xmlns:a14="http://schemas.microsoft.com/office/drawing/2010/main">
                <a:solidFill>
                  <a:srgbClr val="FFFFFF"/>
                </a:solidFill>
              </a14:hiddenFill>
            </a:ext>
          </a:extLst>
        </p:spPr>
      </p:pic>
      <p:sp>
        <p:nvSpPr>
          <p:cNvPr id="5" name="Text Placeholder 6">
            <a:extLst>
              <a:ext uri="{FF2B5EF4-FFF2-40B4-BE49-F238E27FC236}">
                <a16:creationId xmlns:a16="http://schemas.microsoft.com/office/drawing/2014/main" id="{D2981AC6-9E81-45FC-B5F2-84ECE3DB3B33}"/>
              </a:ext>
            </a:extLst>
          </p:cNvPr>
          <p:cNvSpPr txBox="1">
            <a:spLocks/>
          </p:cNvSpPr>
          <p:nvPr/>
        </p:nvSpPr>
        <p:spPr>
          <a:xfrm>
            <a:off x="509096" y="5169788"/>
            <a:ext cx="5521333" cy="861774"/>
          </a:xfrm>
          <a:prstGeom prst="rect">
            <a:avLst/>
          </a:prstGeom>
        </p:spPr>
        <p:txBody>
          <a:bodyPr vert="horz" wrap="square" lIns="0" tIns="0" rIns="0" bIns="0" rtlCol="0">
            <a:spAutoFit/>
          </a:bodyPr>
          <a:lstStyle>
            <a:lvl1pPr marL="0" marR="0" indent="0" algn="ctr"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600" b="0" i="0" kern="1200" spc="0" baseline="0">
                <a:solidFill>
                  <a:srgbClr val="000000"/>
                </a:solidFill>
                <a:latin typeface="+mn-lt"/>
                <a:ea typeface="+mn-ea"/>
                <a:cs typeface="+mn-cs"/>
              </a:defRPr>
            </a:lvl1pPr>
            <a:lvl2pPr marL="2286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chemeClr val="tx2"/>
                </a:solidFill>
                <a:latin typeface="+mn-lt"/>
                <a:ea typeface="+mn-ea"/>
                <a:cs typeface="+mn-cs"/>
              </a:defRPr>
            </a:lvl2pPr>
            <a:lvl3pPr marL="4572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l" defTabSz="913938" fontAlgn="base">
              <a:lnSpc>
                <a:spcPct val="100000"/>
              </a:lnSpc>
              <a:spcBef>
                <a:spcPts val="1175"/>
              </a:spcBef>
              <a:spcAft>
                <a:spcPts val="588"/>
              </a:spcAft>
              <a:defRPr/>
            </a:pPr>
            <a:r>
              <a:rPr lang="en-US" sz="2800">
                <a:latin typeface="Segoe UI Light" panose="020B0502040204020203" pitchFamily="34" charset="0"/>
                <a:cs typeface="Segoe UI Light" panose="020B0502040204020203" pitchFamily="34" charset="0"/>
              </a:rPr>
              <a:t>Multiple business unit dev environments using shared test.</a:t>
            </a:r>
            <a:endParaRPr lang="en-US" sz="2800" b="1">
              <a:solidFill>
                <a:srgbClr val="742673"/>
              </a:solidFill>
              <a:latin typeface="Segoe UI Semibold" panose="020B0502040204020203" pitchFamily="34" charset="0"/>
              <a:cs typeface="Segoe UI Semibold" panose="020B0502040204020203" pitchFamily="34" charset="0"/>
            </a:endParaRPr>
          </a:p>
        </p:txBody>
      </p:sp>
      <p:sp>
        <p:nvSpPr>
          <p:cNvPr id="6" name="Text Placeholder 6">
            <a:extLst>
              <a:ext uri="{FF2B5EF4-FFF2-40B4-BE49-F238E27FC236}">
                <a16:creationId xmlns:a16="http://schemas.microsoft.com/office/drawing/2014/main" id="{92CF51A0-38E5-44A7-B67F-492C4F72E92D}"/>
              </a:ext>
            </a:extLst>
          </p:cNvPr>
          <p:cNvSpPr txBox="1">
            <a:spLocks/>
          </p:cNvSpPr>
          <p:nvPr/>
        </p:nvSpPr>
        <p:spPr>
          <a:xfrm>
            <a:off x="509096" y="3481626"/>
            <a:ext cx="5521333" cy="861774"/>
          </a:xfrm>
          <a:prstGeom prst="rect">
            <a:avLst/>
          </a:prstGeom>
        </p:spPr>
        <p:txBody>
          <a:bodyPr vert="horz" wrap="square" lIns="0" tIns="0" rIns="0" bIns="0" rtlCol="0">
            <a:spAutoFit/>
          </a:bodyPr>
          <a:lstStyle>
            <a:lvl1pPr marL="0" marR="0" indent="0" algn="ctr"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600" b="0" i="0" kern="1200" spc="0" baseline="0">
                <a:solidFill>
                  <a:srgbClr val="000000"/>
                </a:solidFill>
                <a:latin typeface="+mn-lt"/>
                <a:ea typeface="+mn-ea"/>
                <a:cs typeface="+mn-cs"/>
              </a:defRPr>
            </a:lvl1pPr>
            <a:lvl2pPr marL="2286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chemeClr val="tx2"/>
                </a:solidFill>
                <a:latin typeface="+mn-lt"/>
                <a:ea typeface="+mn-ea"/>
                <a:cs typeface="+mn-cs"/>
              </a:defRPr>
            </a:lvl2pPr>
            <a:lvl3pPr marL="4572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l" defTabSz="913938" fontAlgn="base">
              <a:lnSpc>
                <a:spcPct val="100000"/>
              </a:lnSpc>
              <a:spcBef>
                <a:spcPts val="1175"/>
              </a:spcBef>
              <a:spcAft>
                <a:spcPts val="588"/>
              </a:spcAft>
              <a:defRPr/>
            </a:pPr>
            <a:r>
              <a:rPr lang="en-US" sz="2800">
                <a:latin typeface="Segoe UI Light" panose="020B0502040204020203" pitchFamily="34" charset="0"/>
                <a:cs typeface="Segoe UI Light" panose="020B0502040204020203" pitchFamily="34" charset="0"/>
              </a:rPr>
              <a:t>Dedicated environments for critical or large project</a:t>
            </a:r>
            <a:endParaRPr lang="en-US" sz="2800" b="1">
              <a:solidFill>
                <a:srgbClr val="742673"/>
              </a:solidFill>
              <a:latin typeface="Segoe UI Semibold" panose="020B0502040204020203" pitchFamily="34" charset="0"/>
              <a:cs typeface="Segoe UI Semibold" panose="020B0502040204020203" pitchFamily="34" charset="0"/>
            </a:endParaRPr>
          </a:p>
        </p:txBody>
      </p:sp>
      <p:sp>
        <p:nvSpPr>
          <p:cNvPr id="7" name="Text Placeholder 6">
            <a:extLst>
              <a:ext uri="{FF2B5EF4-FFF2-40B4-BE49-F238E27FC236}">
                <a16:creationId xmlns:a16="http://schemas.microsoft.com/office/drawing/2014/main" id="{797ACE83-E6D7-4256-A7CA-78930ACFFF33}"/>
              </a:ext>
            </a:extLst>
          </p:cNvPr>
          <p:cNvSpPr txBox="1">
            <a:spLocks/>
          </p:cNvSpPr>
          <p:nvPr/>
        </p:nvSpPr>
        <p:spPr>
          <a:xfrm>
            <a:off x="498469" y="2228749"/>
            <a:ext cx="5521333" cy="861791"/>
          </a:xfrm>
          <a:prstGeom prst="rect">
            <a:avLst/>
          </a:prstGeom>
        </p:spPr>
        <p:txBody>
          <a:bodyPr vert="horz" wrap="square" lIns="0" tIns="0" rIns="0" bIns="0" rtlCol="0">
            <a:spAutoFit/>
          </a:bodyPr>
          <a:lstStyle>
            <a:lvl1pPr marL="0" marR="0" indent="0" algn="ctr"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600" b="0" i="0" kern="1200" spc="0" baseline="0">
                <a:solidFill>
                  <a:srgbClr val="000000"/>
                </a:solidFill>
                <a:latin typeface="+mn-lt"/>
                <a:ea typeface="+mn-ea"/>
                <a:cs typeface="+mn-cs"/>
              </a:defRPr>
            </a:lvl1pPr>
            <a:lvl2pPr marL="2286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chemeClr val="tx2"/>
                </a:solidFill>
                <a:latin typeface="+mn-lt"/>
                <a:ea typeface="+mn-ea"/>
                <a:cs typeface="+mn-cs"/>
              </a:defRPr>
            </a:lvl2pPr>
            <a:lvl3pPr marL="4572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l" defTabSz="913938" fontAlgn="base">
              <a:lnSpc>
                <a:spcPct val="100000"/>
              </a:lnSpc>
              <a:spcBef>
                <a:spcPts val="1175"/>
              </a:spcBef>
              <a:spcAft>
                <a:spcPts val="588"/>
              </a:spcAft>
              <a:defRPr/>
            </a:pPr>
            <a:r>
              <a:rPr lang="en-US" sz="2800">
                <a:latin typeface="Segoe UI Light" panose="020B0502040204020203" pitchFamily="34" charset="0"/>
                <a:cs typeface="Segoe UI Light" panose="020B0502040204020203" pitchFamily="34" charset="0"/>
              </a:rPr>
              <a:t>Multiple short-lifecycle environments for small-team dev or training</a:t>
            </a:r>
            <a:endParaRPr lang="en-US" sz="2800" b="1">
              <a:solidFill>
                <a:srgbClr val="742673"/>
              </a:solidFill>
              <a:latin typeface="Segoe UI Semibold" panose="020B0502040204020203" pitchFamily="34" charset="0"/>
              <a:cs typeface="Segoe UI Semibold" panose="020B0502040204020203" pitchFamily="34" charset="0"/>
            </a:endParaRPr>
          </a:p>
        </p:txBody>
      </p:sp>
      <p:sp>
        <p:nvSpPr>
          <p:cNvPr id="8" name="Arrow: Chevron 7">
            <a:extLst>
              <a:ext uri="{FF2B5EF4-FFF2-40B4-BE49-F238E27FC236}">
                <a16:creationId xmlns:a16="http://schemas.microsoft.com/office/drawing/2014/main" id="{C20FD43E-6D6A-4421-9A4F-7B9152010B3A}"/>
              </a:ext>
            </a:extLst>
          </p:cNvPr>
          <p:cNvSpPr/>
          <p:nvPr/>
        </p:nvSpPr>
        <p:spPr bwMode="auto">
          <a:xfrm>
            <a:off x="5937081" y="2228748"/>
            <a:ext cx="522765" cy="861762"/>
          </a:xfrm>
          <a:prstGeom prst="chevron">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defTabSz="93248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9" name="Arrow: Chevron 8">
            <a:extLst>
              <a:ext uri="{FF2B5EF4-FFF2-40B4-BE49-F238E27FC236}">
                <a16:creationId xmlns:a16="http://schemas.microsoft.com/office/drawing/2014/main" id="{F3BCA2CC-1B42-4CA8-BDC6-64AA7057B152}"/>
              </a:ext>
            </a:extLst>
          </p:cNvPr>
          <p:cNvSpPr/>
          <p:nvPr/>
        </p:nvSpPr>
        <p:spPr bwMode="auto">
          <a:xfrm>
            <a:off x="5937081" y="3481625"/>
            <a:ext cx="522765" cy="861762"/>
          </a:xfrm>
          <a:prstGeom prst="chevron">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defTabSz="93248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0" name="Arrow: Chevron 9">
            <a:extLst>
              <a:ext uri="{FF2B5EF4-FFF2-40B4-BE49-F238E27FC236}">
                <a16:creationId xmlns:a16="http://schemas.microsoft.com/office/drawing/2014/main" id="{32D25D24-FE7A-4502-A96E-92949B3D06C5}"/>
              </a:ext>
            </a:extLst>
          </p:cNvPr>
          <p:cNvSpPr/>
          <p:nvPr/>
        </p:nvSpPr>
        <p:spPr bwMode="auto">
          <a:xfrm>
            <a:off x="5937081" y="5169788"/>
            <a:ext cx="522765" cy="861762"/>
          </a:xfrm>
          <a:prstGeom prst="chevron">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defTabSz="932483"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938207687"/>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1D6E6C39-E6F3-46C3-B9B8-13522DBE1DFB}"/>
              </a:ext>
            </a:extLst>
          </p:cNvPr>
          <p:cNvSpPr/>
          <p:nvPr/>
        </p:nvSpPr>
        <p:spPr bwMode="auto">
          <a:xfrm>
            <a:off x="0" y="1304061"/>
            <a:ext cx="12192000" cy="1003609"/>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spcBef>
                <a:spcPct val="0"/>
              </a:spcBef>
              <a:spcAft>
                <a:spcPct val="0"/>
              </a:spcAft>
            </a:pPr>
            <a:endParaRPr lang="en-US" sz="1800">
              <a:solidFill>
                <a:srgbClr val="FFFFFF"/>
              </a:solidFill>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4E029936-1927-4845-B3E1-DE4879B6CB41}"/>
              </a:ext>
            </a:extLst>
          </p:cNvPr>
          <p:cNvSpPr>
            <a:spLocks noGrp="1"/>
          </p:cNvSpPr>
          <p:nvPr>
            <p:ph type="title"/>
          </p:nvPr>
        </p:nvSpPr>
        <p:spPr/>
        <p:txBody>
          <a:bodyPr>
            <a:normAutofit/>
          </a:bodyPr>
          <a:lstStyle/>
          <a:p>
            <a:r>
              <a:rPr lang="en-US" sz="3600"/>
              <a:t>Governance – Practically Applied</a:t>
            </a:r>
          </a:p>
        </p:txBody>
      </p:sp>
      <p:graphicFrame>
        <p:nvGraphicFramePr>
          <p:cNvPr id="3" name="Table 2">
            <a:extLst>
              <a:ext uri="{FF2B5EF4-FFF2-40B4-BE49-F238E27FC236}">
                <a16:creationId xmlns:a16="http://schemas.microsoft.com/office/drawing/2014/main" id="{BE58F067-D2F9-4AA3-B3C9-81DC33F10AD9}"/>
              </a:ext>
            </a:extLst>
          </p:cNvPr>
          <p:cNvGraphicFramePr>
            <a:graphicFrameLocks noGrp="1"/>
          </p:cNvGraphicFramePr>
          <p:nvPr/>
        </p:nvGraphicFramePr>
        <p:xfrm>
          <a:off x="1227718" y="2325115"/>
          <a:ext cx="9736566" cy="2885424"/>
        </p:xfrm>
        <a:graphic>
          <a:graphicData uri="http://schemas.openxmlformats.org/drawingml/2006/table">
            <a:tbl>
              <a:tblPr firstRow="1" bandRow="1">
                <a:tableStyleId>{5940675A-B579-460E-94D1-54222C63F5DA}</a:tableStyleId>
              </a:tblPr>
              <a:tblGrid>
                <a:gridCol w="2814639">
                  <a:extLst>
                    <a:ext uri="{9D8B030D-6E8A-4147-A177-3AD203B41FA5}">
                      <a16:colId xmlns:a16="http://schemas.microsoft.com/office/drawing/2014/main" val="3466022379"/>
                    </a:ext>
                  </a:extLst>
                </a:gridCol>
                <a:gridCol w="781844">
                  <a:extLst>
                    <a:ext uri="{9D8B030D-6E8A-4147-A177-3AD203B41FA5}">
                      <a16:colId xmlns:a16="http://schemas.microsoft.com/office/drawing/2014/main" val="761438190"/>
                    </a:ext>
                  </a:extLst>
                </a:gridCol>
                <a:gridCol w="2689543">
                  <a:extLst>
                    <a:ext uri="{9D8B030D-6E8A-4147-A177-3AD203B41FA5}">
                      <a16:colId xmlns:a16="http://schemas.microsoft.com/office/drawing/2014/main" val="2277271702"/>
                    </a:ext>
                  </a:extLst>
                </a:gridCol>
                <a:gridCol w="708873">
                  <a:extLst>
                    <a:ext uri="{9D8B030D-6E8A-4147-A177-3AD203B41FA5}">
                      <a16:colId xmlns:a16="http://schemas.microsoft.com/office/drawing/2014/main" val="650514228"/>
                    </a:ext>
                  </a:extLst>
                </a:gridCol>
                <a:gridCol w="2741667">
                  <a:extLst>
                    <a:ext uri="{9D8B030D-6E8A-4147-A177-3AD203B41FA5}">
                      <a16:colId xmlns:a16="http://schemas.microsoft.com/office/drawing/2014/main" val="512626847"/>
                    </a:ext>
                  </a:extLst>
                </a:gridCol>
              </a:tblGrid>
              <a:tr h="2885424">
                <a:tc>
                  <a:txBody>
                    <a:bodyPr/>
                    <a:lstStyle/>
                    <a:p>
                      <a:pPr marL="0" marR="0" lvl="0" indent="-171450" algn="l" defTabSz="914192" rtl="0" eaLnBrk="1" fontAlgn="auto" latinLnBrk="0" hangingPunct="1">
                        <a:lnSpc>
                          <a:spcPct val="100000"/>
                        </a:lnSpc>
                        <a:spcBef>
                          <a:spcPts val="100"/>
                        </a:spcBef>
                        <a:spcAft>
                          <a:spcPts val="100"/>
                        </a:spcAft>
                        <a:buClrTx/>
                        <a:buSzTx/>
                        <a:buFont typeface="Wingdings" panose="05000000000000000000" pitchFamily="2" charset="2"/>
                        <a:buChar char="ü"/>
                        <a:tabLst/>
                        <a:defRPr/>
                      </a:pPr>
                      <a:r>
                        <a:rPr lang="en-US" sz="1400" dirty="0">
                          <a:solidFill>
                            <a:schemeClr val="tx1"/>
                          </a:solidFill>
                        </a:rPr>
                        <a:t>Set up Azure AD conditional access</a:t>
                      </a:r>
                    </a:p>
                    <a:p>
                      <a:pPr marL="0" marR="0" lvl="0" indent="-171450" algn="l" defTabSz="914192" rtl="0" eaLnBrk="1" fontAlgn="auto" latinLnBrk="0" hangingPunct="1">
                        <a:lnSpc>
                          <a:spcPct val="100000"/>
                        </a:lnSpc>
                        <a:spcBef>
                          <a:spcPts val="100"/>
                        </a:spcBef>
                        <a:spcAft>
                          <a:spcPts val="100"/>
                        </a:spcAft>
                        <a:buClrTx/>
                        <a:buSzTx/>
                        <a:buFont typeface="Wingdings" panose="05000000000000000000" pitchFamily="2" charset="2"/>
                        <a:buChar char="ü"/>
                        <a:tabLst/>
                        <a:defRPr/>
                      </a:pPr>
                      <a:r>
                        <a:rPr lang="en-US" sz="1400" dirty="0">
                          <a:solidFill>
                            <a:schemeClr val="tx1"/>
                          </a:solidFill>
                        </a:rPr>
                        <a:t>Enable cross-tenant isolation</a:t>
                      </a:r>
                    </a:p>
                    <a:p>
                      <a:pPr marL="0" marR="0" lvl="0" indent="-171450" algn="l" defTabSz="914192" rtl="0" eaLnBrk="1" fontAlgn="auto" latinLnBrk="0" hangingPunct="1">
                        <a:lnSpc>
                          <a:spcPct val="100000"/>
                        </a:lnSpc>
                        <a:spcBef>
                          <a:spcPts val="100"/>
                        </a:spcBef>
                        <a:spcAft>
                          <a:spcPts val="100"/>
                        </a:spcAft>
                        <a:buClrTx/>
                        <a:buSzTx/>
                        <a:buFont typeface="Wingdings" panose="05000000000000000000" pitchFamily="2" charset="2"/>
                        <a:buChar char="ü"/>
                        <a:tabLst/>
                        <a:defRPr/>
                      </a:pPr>
                      <a:r>
                        <a:rPr lang="en-US" sz="1400" dirty="0">
                          <a:solidFill>
                            <a:schemeClr val="tx1"/>
                          </a:solidFill>
                        </a:rPr>
                        <a:t>Configure data loss prevention policies</a:t>
                      </a:r>
                    </a:p>
                    <a:p>
                      <a:pPr marL="0" marR="0" lvl="0" indent="-171450" algn="l" defTabSz="914192" rtl="0" eaLnBrk="1" fontAlgn="auto" latinLnBrk="0" hangingPunct="1">
                        <a:lnSpc>
                          <a:spcPct val="100000"/>
                        </a:lnSpc>
                        <a:spcBef>
                          <a:spcPts val="100"/>
                        </a:spcBef>
                        <a:spcAft>
                          <a:spcPts val="100"/>
                        </a:spcAft>
                        <a:buClrTx/>
                        <a:buSzTx/>
                        <a:buFont typeface="Wingdings" panose="05000000000000000000" pitchFamily="2" charset="2"/>
                        <a:buChar char="ü"/>
                        <a:tabLst/>
                        <a:defRPr/>
                      </a:pPr>
                      <a:r>
                        <a:rPr lang="en-US" sz="1400" dirty="0">
                          <a:solidFill>
                            <a:schemeClr val="tx1"/>
                          </a:solidFill>
                        </a:rPr>
                        <a:t>Define your environment strategy</a:t>
                      </a:r>
                    </a:p>
                    <a:p>
                      <a:pPr marL="0" marR="0" lvl="0" indent="-171450" algn="l" defTabSz="914192" rtl="0" eaLnBrk="1" fontAlgn="auto" latinLnBrk="0" hangingPunct="1">
                        <a:lnSpc>
                          <a:spcPct val="100000"/>
                        </a:lnSpc>
                        <a:spcBef>
                          <a:spcPts val="100"/>
                        </a:spcBef>
                        <a:spcAft>
                          <a:spcPts val="100"/>
                        </a:spcAft>
                        <a:buClrTx/>
                        <a:buSzTx/>
                        <a:buFont typeface="Wingdings" panose="05000000000000000000" pitchFamily="2" charset="2"/>
                        <a:buChar char="ü"/>
                        <a:tabLst/>
                        <a:defRPr/>
                      </a:pPr>
                      <a:r>
                        <a:rPr lang="en-US" sz="1400" dirty="0">
                          <a:solidFill>
                            <a:schemeClr val="tx1"/>
                          </a:solidFill>
                        </a:rPr>
                        <a:t>Manage users and their security roles</a:t>
                      </a:r>
                    </a:p>
                    <a:p>
                      <a:pPr marL="0" marR="0" lvl="0" indent="-171450" algn="l" defTabSz="914192" rtl="0" eaLnBrk="1" fontAlgn="auto" latinLnBrk="0" hangingPunct="1">
                        <a:lnSpc>
                          <a:spcPct val="100000"/>
                        </a:lnSpc>
                        <a:spcBef>
                          <a:spcPts val="100"/>
                        </a:spcBef>
                        <a:spcAft>
                          <a:spcPts val="100"/>
                        </a:spcAft>
                        <a:buClrTx/>
                        <a:buSzTx/>
                        <a:buFont typeface="Wingdings" panose="05000000000000000000" pitchFamily="2" charset="2"/>
                        <a:buChar char="ü"/>
                        <a:tabLst/>
                        <a:defRPr/>
                      </a:pPr>
                      <a:r>
                        <a:rPr lang="en-US" sz="1400" dirty="0">
                          <a:solidFill>
                            <a:schemeClr val="tx1"/>
                          </a:solidFill>
                        </a:rPr>
                        <a:t>Configure email exfiltration</a:t>
                      </a:r>
                    </a:p>
                    <a:p>
                      <a:pPr marL="0" marR="0" lvl="0" indent="-171450" algn="l" defTabSz="914192" rtl="0" eaLnBrk="1" fontAlgn="auto" latinLnBrk="0" hangingPunct="1">
                        <a:lnSpc>
                          <a:spcPct val="100000"/>
                        </a:lnSpc>
                        <a:spcBef>
                          <a:spcPts val="100"/>
                        </a:spcBef>
                        <a:spcAft>
                          <a:spcPts val="100"/>
                        </a:spcAft>
                        <a:buClrTx/>
                        <a:buSzTx/>
                        <a:buFont typeface="Wingdings" panose="05000000000000000000" pitchFamily="2" charset="2"/>
                        <a:buChar char="ü"/>
                        <a:tabLst/>
                        <a:defRPr/>
                      </a:pPr>
                      <a:r>
                        <a:rPr lang="en-US" sz="1400" dirty="0">
                          <a:solidFill>
                            <a:schemeClr val="tx1"/>
                          </a:solidFill>
                        </a:rPr>
                        <a:t>Define your data gateways strategy</a:t>
                      </a:r>
                    </a:p>
                  </a:txBody>
                  <a:tcPr marL="121903" marR="121903" marT="60952" marB="60952">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171450" indent="-171450">
                        <a:lnSpc>
                          <a:spcPct val="100000"/>
                        </a:lnSpc>
                        <a:spcBef>
                          <a:spcPts val="100"/>
                        </a:spcBef>
                        <a:spcAft>
                          <a:spcPts val="100"/>
                        </a:spcAft>
                        <a:buFont typeface="Wingdings" panose="05000000000000000000" pitchFamily="2" charset="2"/>
                        <a:buChar char="ü"/>
                      </a:pPr>
                      <a:endParaRPr lang="en-US" sz="1400">
                        <a:solidFill>
                          <a:schemeClr val="tx1"/>
                        </a:solidFill>
                      </a:endParaRPr>
                    </a:p>
                  </a:txBody>
                  <a:tcPr marL="121903" marR="121903" marT="60952" marB="60952">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171450" marR="0" lvl="0" indent="-171450" algn="l" defTabSz="932742" rtl="0" eaLnBrk="1" fontAlgn="auto" latinLnBrk="0" hangingPunct="1">
                        <a:lnSpc>
                          <a:spcPct val="100000"/>
                        </a:lnSpc>
                        <a:spcBef>
                          <a:spcPts val="100"/>
                        </a:spcBef>
                        <a:spcAft>
                          <a:spcPts val="100"/>
                        </a:spcAft>
                        <a:buClrTx/>
                        <a:buSzTx/>
                        <a:buFont typeface="Wingdings" panose="05000000000000000000" pitchFamily="2" charset="2"/>
                        <a:buChar char="ü"/>
                        <a:tabLst/>
                        <a:defRPr/>
                      </a:pPr>
                      <a:r>
                        <a:rPr lang="en-GB" sz="1400" dirty="0">
                          <a:solidFill>
                            <a:schemeClr val="tx1"/>
                          </a:solidFill>
                        </a:rPr>
                        <a:t>Track user access</a:t>
                      </a:r>
                    </a:p>
                    <a:p>
                      <a:pPr marL="171450" marR="0" lvl="0" indent="-171450" algn="l" defTabSz="932742" rtl="0" eaLnBrk="1" fontAlgn="auto" latinLnBrk="0" hangingPunct="1">
                        <a:lnSpc>
                          <a:spcPct val="100000"/>
                        </a:lnSpc>
                        <a:spcBef>
                          <a:spcPts val="100"/>
                        </a:spcBef>
                        <a:spcAft>
                          <a:spcPts val="100"/>
                        </a:spcAft>
                        <a:buClrTx/>
                        <a:buSzTx/>
                        <a:buFont typeface="Wingdings" panose="05000000000000000000" pitchFamily="2" charset="2"/>
                        <a:buChar char="ü"/>
                        <a:tabLst/>
                        <a:defRPr/>
                      </a:pPr>
                      <a:r>
                        <a:rPr lang="en-GB" sz="1400" dirty="0">
                          <a:solidFill>
                            <a:schemeClr val="tx1"/>
                          </a:solidFill>
                        </a:rPr>
                        <a:t>Monitor new connectors</a:t>
                      </a:r>
                    </a:p>
                    <a:p>
                      <a:pPr marL="171450" marR="0" lvl="0" indent="-171450" algn="l" defTabSz="932742" rtl="0" eaLnBrk="1" fontAlgn="auto" latinLnBrk="0" hangingPunct="1">
                        <a:lnSpc>
                          <a:spcPct val="100000"/>
                        </a:lnSpc>
                        <a:spcBef>
                          <a:spcPts val="100"/>
                        </a:spcBef>
                        <a:spcAft>
                          <a:spcPts val="100"/>
                        </a:spcAft>
                        <a:buClrTx/>
                        <a:buSzTx/>
                        <a:buFont typeface="Wingdings" panose="05000000000000000000" pitchFamily="2" charset="2"/>
                        <a:buChar char="ü"/>
                        <a:tabLst/>
                        <a:defRPr/>
                      </a:pPr>
                      <a:r>
                        <a:rPr lang="en-GB" sz="1400" dirty="0">
                          <a:solidFill>
                            <a:schemeClr val="tx1"/>
                          </a:solidFill>
                        </a:rPr>
                        <a:t>Report on resource usage</a:t>
                      </a:r>
                    </a:p>
                    <a:p>
                      <a:pPr marL="171450" marR="0" lvl="0" indent="-171450" algn="l" defTabSz="932742" rtl="0" eaLnBrk="1" fontAlgn="auto" latinLnBrk="0" hangingPunct="1">
                        <a:lnSpc>
                          <a:spcPct val="100000"/>
                        </a:lnSpc>
                        <a:spcBef>
                          <a:spcPts val="100"/>
                        </a:spcBef>
                        <a:spcAft>
                          <a:spcPts val="100"/>
                        </a:spcAft>
                        <a:buClrTx/>
                        <a:buSzTx/>
                        <a:buFont typeface="Wingdings" panose="05000000000000000000" pitchFamily="2" charset="2"/>
                        <a:buChar char="ü"/>
                        <a:tabLst/>
                        <a:defRPr/>
                      </a:pPr>
                      <a:r>
                        <a:rPr lang="en-GB" sz="1400" dirty="0">
                          <a:solidFill>
                            <a:schemeClr val="tx1"/>
                          </a:solidFill>
                        </a:rPr>
                        <a:t>Monitor Dataverse usage</a:t>
                      </a:r>
                    </a:p>
                    <a:p>
                      <a:pPr marL="171450" marR="0" lvl="0" indent="-171450" algn="l" defTabSz="932742" rtl="0" eaLnBrk="1" fontAlgn="auto" latinLnBrk="0" hangingPunct="1">
                        <a:lnSpc>
                          <a:spcPct val="100000"/>
                        </a:lnSpc>
                        <a:spcBef>
                          <a:spcPts val="100"/>
                        </a:spcBef>
                        <a:spcAft>
                          <a:spcPts val="100"/>
                        </a:spcAft>
                        <a:buClrTx/>
                        <a:buSzTx/>
                        <a:buFont typeface="Wingdings" panose="05000000000000000000" pitchFamily="2" charset="2"/>
                        <a:buChar char="ü"/>
                        <a:tabLst/>
                        <a:defRPr/>
                      </a:pPr>
                      <a:r>
                        <a:rPr lang="en-GB" sz="1400" dirty="0">
                          <a:solidFill>
                            <a:schemeClr val="tx1"/>
                          </a:solidFill>
                        </a:rPr>
                        <a:t>Set up sharing alerts and mitigations</a:t>
                      </a:r>
                    </a:p>
                    <a:p>
                      <a:pPr marL="171450" marR="0" lvl="0" indent="-171450" algn="l" defTabSz="932742" rtl="0" eaLnBrk="1" fontAlgn="auto" latinLnBrk="0" hangingPunct="1">
                        <a:lnSpc>
                          <a:spcPct val="100000"/>
                        </a:lnSpc>
                        <a:spcBef>
                          <a:spcPts val="100"/>
                        </a:spcBef>
                        <a:spcAft>
                          <a:spcPts val="100"/>
                        </a:spcAft>
                        <a:buClrTx/>
                        <a:buSzTx/>
                        <a:buFont typeface="Wingdings" panose="05000000000000000000" pitchFamily="2" charset="2"/>
                        <a:buChar char="ü"/>
                        <a:tabLst/>
                        <a:defRPr/>
                      </a:pPr>
                      <a:r>
                        <a:rPr lang="en-GB" sz="1400" dirty="0">
                          <a:solidFill>
                            <a:schemeClr val="tx1"/>
                          </a:solidFill>
                        </a:rPr>
                        <a:t>Leverage audit logs from O365 pipeline</a:t>
                      </a:r>
                    </a:p>
                    <a:p>
                      <a:pPr marL="171450" marR="0" lvl="0" indent="-171450" algn="l" defTabSz="932742" rtl="0" eaLnBrk="1" fontAlgn="auto" latinLnBrk="0" hangingPunct="1">
                        <a:lnSpc>
                          <a:spcPct val="100000"/>
                        </a:lnSpc>
                        <a:spcBef>
                          <a:spcPts val="100"/>
                        </a:spcBef>
                        <a:spcAft>
                          <a:spcPts val="100"/>
                        </a:spcAft>
                        <a:buClrTx/>
                        <a:buSzTx/>
                        <a:buFont typeface="Wingdings" panose="05000000000000000000" pitchFamily="2" charset="2"/>
                        <a:buChar char="ü"/>
                        <a:tabLst/>
                        <a:defRPr/>
                      </a:pPr>
                      <a:endParaRPr lang="en-US" sz="1400" dirty="0">
                        <a:solidFill>
                          <a:schemeClr val="tx1"/>
                        </a:solidFill>
                      </a:endParaRPr>
                    </a:p>
                    <a:p>
                      <a:pPr marL="171450" marR="0" lvl="0" indent="-171450" algn="l" defTabSz="932742" rtl="0" eaLnBrk="1" fontAlgn="auto" latinLnBrk="0" hangingPunct="1">
                        <a:lnSpc>
                          <a:spcPct val="100000"/>
                        </a:lnSpc>
                        <a:spcBef>
                          <a:spcPts val="100"/>
                        </a:spcBef>
                        <a:spcAft>
                          <a:spcPts val="100"/>
                        </a:spcAft>
                        <a:buClrTx/>
                        <a:buSzTx/>
                        <a:buFont typeface="Wingdings" panose="05000000000000000000" pitchFamily="2" charset="2"/>
                        <a:buChar char="ü"/>
                        <a:tabLst/>
                        <a:defRPr/>
                      </a:pPr>
                      <a:endParaRPr lang="en-US" sz="1400" dirty="0">
                        <a:solidFill>
                          <a:schemeClr val="tx1"/>
                        </a:solidFill>
                      </a:endParaRPr>
                    </a:p>
                  </a:txBody>
                  <a:tcPr marL="121903" marR="121903" marT="60952" marB="60952">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171450" indent="-171450">
                        <a:lnSpc>
                          <a:spcPct val="100000"/>
                        </a:lnSpc>
                        <a:spcBef>
                          <a:spcPts val="100"/>
                        </a:spcBef>
                        <a:spcAft>
                          <a:spcPts val="100"/>
                        </a:spcAft>
                        <a:buFont typeface="Wingdings" panose="05000000000000000000" pitchFamily="2" charset="2"/>
                        <a:buChar char="ü"/>
                      </a:pPr>
                      <a:endParaRPr lang="en-US" sz="1400">
                        <a:solidFill>
                          <a:schemeClr val="tx1"/>
                        </a:solidFill>
                      </a:endParaRPr>
                    </a:p>
                  </a:txBody>
                  <a:tcPr marL="121903" marR="121903" marT="60952" marB="60952">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171450" indent="-171450">
                        <a:lnSpc>
                          <a:spcPct val="100000"/>
                        </a:lnSpc>
                        <a:spcBef>
                          <a:spcPts val="100"/>
                        </a:spcBef>
                        <a:spcAft>
                          <a:spcPts val="100"/>
                        </a:spcAft>
                        <a:buFont typeface="Wingdings" panose="05000000000000000000" pitchFamily="2" charset="2"/>
                        <a:buChar char="ü"/>
                      </a:pPr>
                      <a:r>
                        <a:rPr lang="en-US" sz="1400" dirty="0">
                          <a:solidFill>
                            <a:schemeClr val="tx1"/>
                          </a:solidFill>
                        </a:rPr>
                        <a:t>Automate policies using management connectors</a:t>
                      </a:r>
                    </a:p>
                    <a:p>
                      <a:pPr marL="171450" marR="0" lvl="0" indent="-171450" algn="l" defTabSz="699557" rtl="0" eaLnBrk="1" fontAlgn="auto" latinLnBrk="0" hangingPunct="1">
                        <a:lnSpc>
                          <a:spcPct val="100000"/>
                        </a:lnSpc>
                        <a:spcBef>
                          <a:spcPts val="100"/>
                        </a:spcBef>
                        <a:spcAft>
                          <a:spcPts val="100"/>
                        </a:spcAft>
                        <a:buClrTx/>
                        <a:buSzTx/>
                        <a:buFont typeface="Wingdings" panose="05000000000000000000" pitchFamily="2" charset="2"/>
                        <a:buChar char="ü"/>
                        <a:tabLst/>
                        <a:defRPr/>
                      </a:pPr>
                      <a:r>
                        <a:rPr lang="en-US" sz="1400" dirty="0">
                          <a:solidFill>
                            <a:schemeClr val="tx1"/>
                          </a:solidFill>
                        </a:rPr>
                        <a:t>Leverage admin PowerShell or admin APIs for automation</a:t>
                      </a:r>
                    </a:p>
                    <a:p>
                      <a:pPr marL="171450" indent="-171450">
                        <a:lnSpc>
                          <a:spcPct val="100000"/>
                        </a:lnSpc>
                        <a:spcBef>
                          <a:spcPts val="100"/>
                        </a:spcBef>
                        <a:spcAft>
                          <a:spcPts val="100"/>
                        </a:spcAft>
                        <a:buFont typeface="Wingdings" panose="05000000000000000000" pitchFamily="2" charset="2"/>
                        <a:buChar char="ü"/>
                      </a:pPr>
                      <a:endParaRPr lang="en-US" sz="1400" dirty="0">
                        <a:solidFill>
                          <a:schemeClr val="tx1"/>
                        </a:solidFill>
                      </a:endParaRPr>
                    </a:p>
                  </a:txBody>
                  <a:tcPr marL="121903" marR="121903" marT="60952" marB="60952">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21793506"/>
                  </a:ext>
                </a:extLst>
              </a:tr>
            </a:tbl>
          </a:graphicData>
        </a:graphic>
      </p:graphicFrame>
      <p:graphicFrame>
        <p:nvGraphicFramePr>
          <p:cNvPr id="8" name="Diagram 7">
            <a:extLst>
              <a:ext uri="{FF2B5EF4-FFF2-40B4-BE49-F238E27FC236}">
                <a16:creationId xmlns:a16="http://schemas.microsoft.com/office/drawing/2014/main" id="{BDF76376-96FF-425B-AD02-C9788E410B4C}"/>
              </a:ext>
            </a:extLst>
          </p:cNvPr>
          <p:cNvGraphicFramePr/>
          <p:nvPr/>
        </p:nvGraphicFramePr>
        <p:xfrm>
          <a:off x="797274" y="1301829"/>
          <a:ext cx="10516383" cy="10058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21" name="Group 20">
            <a:extLst>
              <a:ext uri="{FF2B5EF4-FFF2-40B4-BE49-F238E27FC236}">
                <a16:creationId xmlns:a16="http://schemas.microsoft.com/office/drawing/2014/main" id="{44BCF807-BA1D-4DAA-94A6-47BA89F11BCD}"/>
              </a:ext>
            </a:extLst>
          </p:cNvPr>
          <p:cNvGrpSpPr/>
          <p:nvPr/>
        </p:nvGrpSpPr>
        <p:grpSpPr>
          <a:xfrm>
            <a:off x="0" y="6177920"/>
            <a:ext cx="12192000" cy="739255"/>
            <a:chOff x="0" y="4626582"/>
            <a:chExt cx="12192000" cy="739256"/>
          </a:xfrm>
        </p:grpSpPr>
        <p:sp>
          <p:nvSpPr>
            <p:cNvPr id="4" name="Rectangle 3">
              <a:extLst>
                <a:ext uri="{FF2B5EF4-FFF2-40B4-BE49-F238E27FC236}">
                  <a16:creationId xmlns:a16="http://schemas.microsoft.com/office/drawing/2014/main" id="{5897BDE7-5D49-4508-9C7F-8DB747B43917}"/>
                </a:ext>
              </a:extLst>
            </p:cNvPr>
            <p:cNvSpPr/>
            <p:nvPr/>
          </p:nvSpPr>
          <p:spPr bwMode="auto">
            <a:xfrm>
              <a:off x="0" y="4626582"/>
              <a:ext cx="12192000" cy="371046"/>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spcBef>
                  <a:spcPct val="0"/>
                </a:spcBef>
                <a:spcAft>
                  <a:spcPct val="0"/>
                </a:spcAft>
              </a:pPr>
              <a:r>
                <a:rPr lang="en-US" sz="1800">
                  <a:solidFill>
                    <a:srgbClr val="FFFFFF"/>
                  </a:solidFill>
                  <a:latin typeface="Segoe UI"/>
                  <a:ea typeface="Segoe UI" pitchFamily="34" charset="0"/>
                  <a:cs typeface="Segoe UI" pitchFamily="34" charset="0"/>
                </a:rPr>
                <a:t>Nurture and educate</a:t>
              </a:r>
            </a:p>
          </p:txBody>
        </p:sp>
        <p:sp>
          <p:nvSpPr>
            <p:cNvPr id="5" name="Rectangle 4">
              <a:extLst>
                <a:ext uri="{FF2B5EF4-FFF2-40B4-BE49-F238E27FC236}">
                  <a16:creationId xmlns:a16="http://schemas.microsoft.com/office/drawing/2014/main" id="{3E0DDE4D-07B0-4CAA-9DD9-766A6D103429}"/>
                </a:ext>
              </a:extLst>
            </p:cNvPr>
            <p:cNvSpPr/>
            <p:nvPr/>
          </p:nvSpPr>
          <p:spPr>
            <a:xfrm>
              <a:off x="1347072" y="5058061"/>
              <a:ext cx="2770477" cy="307777"/>
            </a:xfrm>
            <a:prstGeom prst="rect">
              <a:avLst/>
            </a:prstGeom>
          </p:spPr>
          <p:txBody>
            <a:bodyPr wrap="square">
              <a:spAutoFit/>
            </a:bodyPr>
            <a:lstStyle/>
            <a:p>
              <a:pPr algn="ctr" defTabSz="914377">
                <a:tabLst>
                  <a:tab pos="3311443" algn="l"/>
                  <a:tab pos="6116486" algn="l"/>
                </a:tabLst>
              </a:pPr>
              <a:r>
                <a:rPr lang="de-DE" sz="1400">
                  <a:solidFill>
                    <a:srgbClr val="000000"/>
                  </a:solidFill>
                  <a:latin typeface="Segoe UI"/>
                </a:rPr>
                <a:t>Establish a Center of Excellence</a:t>
              </a:r>
              <a:endParaRPr lang="en-US" sz="1400">
                <a:solidFill>
                  <a:srgbClr val="000000"/>
                </a:solidFill>
                <a:latin typeface="Segoe UI"/>
              </a:endParaRPr>
            </a:p>
          </p:txBody>
        </p:sp>
        <p:sp>
          <p:nvSpPr>
            <p:cNvPr id="13" name="Rectangle 12">
              <a:extLst>
                <a:ext uri="{FF2B5EF4-FFF2-40B4-BE49-F238E27FC236}">
                  <a16:creationId xmlns:a16="http://schemas.microsoft.com/office/drawing/2014/main" id="{BC31DC01-52C9-41C1-A6AA-6A5331478C0B}"/>
                </a:ext>
              </a:extLst>
            </p:cNvPr>
            <p:cNvSpPr/>
            <p:nvPr/>
          </p:nvSpPr>
          <p:spPr>
            <a:xfrm>
              <a:off x="8212705" y="5055084"/>
              <a:ext cx="2632223" cy="307777"/>
            </a:xfrm>
            <a:prstGeom prst="rect">
              <a:avLst/>
            </a:prstGeom>
          </p:spPr>
          <p:txBody>
            <a:bodyPr wrap="square">
              <a:spAutoFit/>
            </a:bodyPr>
            <a:lstStyle/>
            <a:p>
              <a:pPr algn="ctr" defTabSz="914377">
                <a:tabLst>
                  <a:tab pos="3311443" algn="l"/>
                  <a:tab pos="6116486" algn="l"/>
                </a:tabLst>
              </a:pPr>
              <a:r>
                <a:rPr lang="en-US" sz="1400">
                  <a:solidFill>
                    <a:srgbClr val="000000"/>
                  </a:solidFill>
                  <a:latin typeface="Segoe UI"/>
                </a:rPr>
                <a:t>Foster best practices</a:t>
              </a:r>
            </a:p>
          </p:txBody>
        </p:sp>
        <p:sp>
          <p:nvSpPr>
            <p:cNvPr id="14" name="Rectangle 13">
              <a:extLst>
                <a:ext uri="{FF2B5EF4-FFF2-40B4-BE49-F238E27FC236}">
                  <a16:creationId xmlns:a16="http://schemas.microsoft.com/office/drawing/2014/main" id="{4B22D409-415F-4F0B-8251-D86EC106BB2B}"/>
                </a:ext>
              </a:extLst>
            </p:cNvPr>
            <p:cNvSpPr/>
            <p:nvPr/>
          </p:nvSpPr>
          <p:spPr>
            <a:xfrm>
              <a:off x="4832681" y="5058061"/>
              <a:ext cx="2526637" cy="307777"/>
            </a:xfrm>
            <a:prstGeom prst="rect">
              <a:avLst/>
            </a:prstGeom>
          </p:spPr>
          <p:txBody>
            <a:bodyPr wrap="square">
              <a:spAutoFit/>
            </a:bodyPr>
            <a:lstStyle/>
            <a:p>
              <a:pPr algn="ctr" defTabSz="914377">
                <a:tabLst>
                  <a:tab pos="3311443" algn="l"/>
                  <a:tab pos="6116486" algn="l"/>
                </a:tabLst>
              </a:pPr>
              <a:r>
                <a:rPr lang="en-US" sz="1400">
                  <a:solidFill>
                    <a:srgbClr val="000000"/>
                  </a:solidFill>
                  <a:latin typeface="Segoe UI"/>
                </a:rPr>
                <a:t>Educate new makers</a:t>
              </a:r>
            </a:p>
          </p:txBody>
        </p:sp>
      </p:grpSp>
      <p:grpSp>
        <p:nvGrpSpPr>
          <p:cNvPr id="17" name="Group 16">
            <a:extLst>
              <a:ext uri="{FF2B5EF4-FFF2-40B4-BE49-F238E27FC236}">
                <a16:creationId xmlns:a16="http://schemas.microsoft.com/office/drawing/2014/main" id="{9FC65C4C-D45F-4347-A68A-7535F4FEBEA1}"/>
              </a:ext>
            </a:extLst>
          </p:cNvPr>
          <p:cNvGrpSpPr/>
          <p:nvPr/>
        </p:nvGrpSpPr>
        <p:grpSpPr>
          <a:xfrm>
            <a:off x="0" y="5398964"/>
            <a:ext cx="12192000" cy="782612"/>
            <a:chOff x="0" y="5827703"/>
            <a:chExt cx="12192000" cy="782610"/>
          </a:xfrm>
        </p:grpSpPr>
        <p:sp>
          <p:nvSpPr>
            <p:cNvPr id="18" name="Rectangle 17">
              <a:extLst>
                <a:ext uri="{FF2B5EF4-FFF2-40B4-BE49-F238E27FC236}">
                  <a16:creationId xmlns:a16="http://schemas.microsoft.com/office/drawing/2014/main" id="{79F1153D-5501-45AE-9154-F361F640323C}"/>
                </a:ext>
              </a:extLst>
            </p:cNvPr>
            <p:cNvSpPr/>
            <p:nvPr/>
          </p:nvSpPr>
          <p:spPr bwMode="auto">
            <a:xfrm>
              <a:off x="0" y="5827703"/>
              <a:ext cx="12192000" cy="371046"/>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spcBef>
                  <a:spcPct val="0"/>
                </a:spcBef>
                <a:spcAft>
                  <a:spcPct val="0"/>
                </a:spcAft>
              </a:pPr>
              <a:r>
                <a:rPr lang="en-US" sz="1800">
                  <a:solidFill>
                    <a:srgbClr val="FFFFFF"/>
                  </a:solidFill>
                  <a:latin typeface="Segoe UI"/>
                  <a:ea typeface="Segoe UI" pitchFamily="34" charset="0"/>
                  <a:cs typeface="Segoe UI" pitchFamily="34" charset="0"/>
                </a:rPr>
                <a:t>Application Lifecycle Management</a:t>
              </a:r>
            </a:p>
          </p:txBody>
        </p:sp>
        <p:sp>
          <p:nvSpPr>
            <p:cNvPr id="19" name="Rectangle 18">
              <a:extLst>
                <a:ext uri="{FF2B5EF4-FFF2-40B4-BE49-F238E27FC236}">
                  <a16:creationId xmlns:a16="http://schemas.microsoft.com/office/drawing/2014/main" id="{BA054314-D712-42BD-8251-861D86E7CCC2}"/>
                </a:ext>
              </a:extLst>
            </p:cNvPr>
            <p:cNvSpPr/>
            <p:nvPr/>
          </p:nvSpPr>
          <p:spPr>
            <a:xfrm>
              <a:off x="455995" y="6260404"/>
              <a:ext cx="4328160" cy="307776"/>
            </a:xfrm>
            <a:prstGeom prst="rect">
              <a:avLst/>
            </a:prstGeom>
          </p:spPr>
          <p:txBody>
            <a:bodyPr wrap="square">
              <a:spAutoFit/>
            </a:bodyPr>
            <a:lstStyle/>
            <a:p>
              <a:pPr algn="ctr" defTabSz="914377">
                <a:tabLst>
                  <a:tab pos="3311443" algn="l"/>
                  <a:tab pos="6116486" algn="l"/>
                </a:tabLst>
              </a:pPr>
              <a:r>
                <a:rPr lang="de-DE" sz="1400">
                  <a:solidFill>
                    <a:srgbClr val="000000"/>
                  </a:solidFill>
                  <a:latin typeface="Segoe UI"/>
                </a:rPr>
                <a:t>Managed vs Unmanaged</a:t>
              </a:r>
              <a:endParaRPr lang="en-US" sz="1400">
                <a:solidFill>
                  <a:srgbClr val="000000"/>
                </a:solidFill>
                <a:latin typeface="Segoe UI"/>
              </a:endParaRPr>
            </a:p>
          </p:txBody>
        </p:sp>
        <p:sp>
          <p:nvSpPr>
            <p:cNvPr id="20" name="Rectangle 19">
              <a:extLst>
                <a:ext uri="{FF2B5EF4-FFF2-40B4-BE49-F238E27FC236}">
                  <a16:creationId xmlns:a16="http://schemas.microsoft.com/office/drawing/2014/main" id="{406E7481-0EBF-4AEB-B7E3-1F64869525D8}"/>
                </a:ext>
              </a:extLst>
            </p:cNvPr>
            <p:cNvSpPr/>
            <p:nvPr/>
          </p:nvSpPr>
          <p:spPr>
            <a:xfrm>
              <a:off x="3853444" y="6277849"/>
              <a:ext cx="4328160" cy="307776"/>
            </a:xfrm>
            <a:prstGeom prst="rect">
              <a:avLst/>
            </a:prstGeom>
          </p:spPr>
          <p:txBody>
            <a:bodyPr wrap="square">
              <a:spAutoFit/>
            </a:bodyPr>
            <a:lstStyle/>
            <a:p>
              <a:pPr algn="ctr" defTabSz="914377">
                <a:tabLst>
                  <a:tab pos="3311443" algn="l"/>
                  <a:tab pos="6116486" algn="l"/>
                </a:tabLst>
              </a:pPr>
              <a:r>
                <a:rPr lang="de-DE" sz="1400">
                  <a:solidFill>
                    <a:srgbClr val="000000"/>
                  </a:solidFill>
                  <a:latin typeface="Segoe UI"/>
                </a:rPr>
                <a:t>Learn ALM best practices</a:t>
              </a:r>
              <a:endParaRPr lang="en-US" sz="1400">
                <a:solidFill>
                  <a:srgbClr val="000000"/>
                </a:solidFill>
                <a:latin typeface="Segoe UI"/>
              </a:endParaRPr>
            </a:p>
          </p:txBody>
        </p:sp>
        <p:sp>
          <p:nvSpPr>
            <p:cNvPr id="24" name="Rectangle 23">
              <a:extLst>
                <a:ext uri="{FF2B5EF4-FFF2-40B4-BE49-F238E27FC236}">
                  <a16:creationId xmlns:a16="http://schemas.microsoft.com/office/drawing/2014/main" id="{E9B7C0E4-B28B-4B40-AA42-DE5B0F699775}"/>
                </a:ext>
              </a:extLst>
            </p:cNvPr>
            <p:cNvSpPr/>
            <p:nvPr/>
          </p:nvSpPr>
          <p:spPr>
            <a:xfrm>
              <a:off x="7558196" y="6302537"/>
              <a:ext cx="4328160" cy="307776"/>
            </a:xfrm>
            <a:prstGeom prst="rect">
              <a:avLst/>
            </a:prstGeom>
          </p:spPr>
          <p:txBody>
            <a:bodyPr wrap="square">
              <a:spAutoFit/>
            </a:bodyPr>
            <a:lstStyle/>
            <a:p>
              <a:pPr algn="ctr" defTabSz="914377">
                <a:tabLst>
                  <a:tab pos="3311443" algn="l"/>
                  <a:tab pos="6116486" algn="l"/>
                </a:tabLst>
              </a:pPr>
              <a:r>
                <a:rPr lang="en-US" sz="1400">
                  <a:solidFill>
                    <a:srgbClr val="000000"/>
                  </a:solidFill>
                  <a:latin typeface="Segoe UI"/>
                </a:rPr>
                <a:t>Automate ALM using Azure DevOps</a:t>
              </a:r>
            </a:p>
          </p:txBody>
        </p:sp>
      </p:grpSp>
    </p:spTree>
    <p:extLst>
      <p:ext uri="{BB962C8B-B14F-4D97-AF65-F5344CB8AC3E}">
        <p14:creationId xmlns:p14="http://schemas.microsoft.com/office/powerpoint/2010/main" val="20255770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down)">
                                      <p:cBhvr>
                                        <p:cTn id="7" dur="500"/>
                                        <p:tgtEl>
                                          <p:spTgt spid="17"/>
                                        </p:tgtEl>
                                      </p:cBhvr>
                                    </p:animEffect>
                                  </p:childTnLst>
                                </p:cTn>
                              </p:par>
                              <p:par>
                                <p:cTn id="8" presetID="22" presetClass="entr" presetSubtype="4" fill="hold"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wipe(down)">
                                      <p:cBhvr>
                                        <p:cTn id="10"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6C451D-F6A9-4F48-95AB-DFD37C889C8F}"/>
              </a:ext>
            </a:extLst>
          </p:cNvPr>
          <p:cNvSpPr>
            <a:spLocks noGrp="1"/>
          </p:cNvSpPr>
          <p:nvPr>
            <p:ph type="title"/>
          </p:nvPr>
        </p:nvSpPr>
        <p:spPr/>
        <p:txBody>
          <a:bodyPr/>
          <a:lstStyle/>
          <a:p>
            <a:r>
              <a:rPr lang="de-DE"/>
              <a:t>CoE Toolkit – Monitor Environments</a:t>
            </a:r>
            <a:endParaRPr lang="en-US"/>
          </a:p>
        </p:txBody>
      </p:sp>
      <p:sp>
        <p:nvSpPr>
          <p:cNvPr id="3" name="Footer Placeholder 2">
            <a:extLst>
              <a:ext uri="{FF2B5EF4-FFF2-40B4-BE49-F238E27FC236}">
                <a16:creationId xmlns:a16="http://schemas.microsoft.com/office/drawing/2014/main" id="{0E1F14AF-B1BD-4117-9C99-3239E7CEF792}"/>
              </a:ext>
            </a:extLst>
          </p:cNvPr>
          <p:cNvSpPr>
            <a:spLocks noGrp="1"/>
          </p:cNvSpPr>
          <p:nvPr>
            <p:ph type="ftr" sz="quarter" idx="3"/>
          </p:nvPr>
        </p:nvSpPr>
        <p:spPr/>
        <p:txBody>
          <a:bodyPr/>
          <a:lstStyle/>
          <a:p>
            <a:pPr defTabSz="914411">
              <a:defRPr/>
            </a:pPr>
            <a:r>
              <a:rPr lang="en-US">
                <a:solidFill>
                  <a:srgbClr val="FFFFFF">
                    <a:lumMod val="65000"/>
                  </a:srgbClr>
                </a:solidFill>
                <a:latin typeface="Segoe UI"/>
              </a:rPr>
              <a:t>© Microsoft Corporation                                                                                  								                      Power Platform </a:t>
            </a:r>
          </a:p>
        </p:txBody>
      </p:sp>
      <p:grpSp>
        <p:nvGrpSpPr>
          <p:cNvPr id="4" name="Group 3">
            <a:extLst>
              <a:ext uri="{FF2B5EF4-FFF2-40B4-BE49-F238E27FC236}">
                <a16:creationId xmlns:a16="http://schemas.microsoft.com/office/drawing/2014/main" id="{FFDEDE99-3295-4BC0-A5D8-8AA7041A4793}"/>
              </a:ext>
            </a:extLst>
          </p:cNvPr>
          <p:cNvGrpSpPr/>
          <p:nvPr/>
        </p:nvGrpSpPr>
        <p:grpSpPr>
          <a:xfrm>
            <a:off x="5843366" y="997071"/>
            <a:ext cx="8289480" cy="5520716"/>
            <a:chOff x="6976257" y="1612338"/>
            <a:chExt cx="5312499" cy="3538074"/>
          </a:xfrm>
        </p:grpSpPr>
        <p:sp>
          <p:nvSpPr>
            <p:cNvPr id="7" name="Rectangle 6">
              <a:extLst>
                <a:ext uri="{FF2B5EF4-FFF2-40B4-BE49-F238E27FC236}">
                  <a16:creationId xmlns:a16="http://schemas.microsoft.com/office/drawing/2014/main" id="{43CE01D5-D179-4B4A-90DB-8A85D0E6D0AA}"/>
                </a:ext>
              </a:extLst>
            </p:cNvPr>
            <p:cNvSpPr/>
            <p:nvPr/>
          </p:nvSpPr>
          <p:spPr bwMode="auto">
            <a:xfrm>
              <a:off x="7615238" y="2090738"/>
              <a:ext cx="4052887" cy="166687"/>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algn="ctr" defTabSz="914113" fontAlgn="base">
                <a:lnSpc>
                  <a:spcPct val="90000"/>
                </a:lnSpc>
                <a:spcBef>
                  <a:spcPct val="0"/>
                </a:spcBef>
                <a:spcAft>
                  <a:spcPct val="0"/>
                </a:spcAft>
                <a:defRPr/>
              </a:pPr>
              <a:endParaRPr lang="en-IN"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6" name="Picture 5" descr="https://pbiwebprod.blob.core.windows.net/webassets/images/Homepage_metal_large_2.png">
              <a:extLst>
                <a:ext uri="{FF2B5EF4-FFF2-40B4-BE49-F238E27FC236}">
                  <a16:creationId xmlns:a16="http://schemas.microsoft.com/office/drawing/2014/main" id="{A60E7F87-6337-47F9-9009-030A3BCDC756}"/>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976257" y="1612338"/>
              <a:ext cx="5312499" cy="3538074"/>
            </a:xfrm>
            <a:custGeom>
              <a:avLst/>
              <a:gdLst>
                <a:gd name="connsiteX0" fmla="*/ 1374047 w 10476219"/>
                <a:gd name="connsiteY0" fmla="*/ 995024 h 6977062"/>
                <a:gd name="connsiteX1" fmla="*/ 1374047 w 10476219"/>
                <a:gd name="connsiteY1" fmla="*/ 5845525 h 6977062"/>
                <a:gd name="connsiteX2" fmla="*/ 9134427 w 10476219"/>
                <a:gd name="connsiteY2" fmla="*/ 5845525 h 6977062"/>
                <a:gd name="connsiteX3" fmla="*/ 9134427 w 10476219"/>
                <a:gd name="connsiteY3" fmla="*/ 995024 h 6977062"/>
                <a:gd name="connsiteX4" fmla="*/ 0 w 10476219"/>
                <a:gd name="connsiteY4" fmla="*/ 0 h 6977062"/>
                <a:gd name="connsiteX5" fmla="*/ 10476219 w 10476219"/>
                <a:gd name="connsiteY5" fmla="*/ 0 h 6977062"/>
                <a:gd name="connsiteX6" fmla="*/ 10476219 w 10476219"/>
                <a:gd name="connsiteY6" fmla="*/ 6977062 h 6977062"/>
                <a:gd name="connsiteX7" fmla="*/ 0 w 10476219"/>
                <a:gd name="connsiteY7" fmla="*/ 6977062 h 6977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76219" h="6977062">
                  <a:moveTo>
                    <a:pt x="1374047" y="995024"/>
                  </a:moveTo>
                  <a:lnTo>
                    <a:pt x="1374047" y="5845525"/>
                  </a:lnTo>
                  <a:lnTo>
                    <a:pt x="9134427" y="5845525"/>
                  </a:lnTo>
                  <a:lnTo>
                    <a:pt x="9134427" y="995024"/>
                  </a:lnTo>
                  <a:close/>
                  <a:moveTo>
                    <a:pt x="0" y="0"/>
                  </a:moveTo>
                  <a:lnTo>
                    <a:pt x="10476219" y="0"/>
                  </a:lnTo>
                  <a:lnTo>
                    <a:pt x="10476219" y="6977062"/>
                  </a:lnTo>
                  <a:lnTo>
                    <a:pt x="0" y="6977062"/>
                  </a:lnTo>
                  <a:close/>
                </a:path>
              </a:pathLst>
            </a:custGeom>
            <a:noFill/>
            <a:extLst>
              <a:ext uri="{909E8E84-426E-40DD-AFC4-6F175D3DCCD1}">
                <a14:hiddenFill xmlns:a14="http://schemas.microsoft.com/office/drawing/2010/main">
                  <a:solidFill>
                    <a:srgbClr val="FFFFFF"/>
                  </a:solidFill>
                </a14:hiddenFill>
              </a:ext>
            </a:extLst>
          </p:spPr>
        </p:pic>
      </p:grpSp>
      <p:sp>
        <p:nvSpPr>
          <p:cNvPr id="9" name="Text Placeholder 6">
            <a:extLst>
              <a:ext uri="{FF2B5EF4-FFF2-40B4-BE49-F238E27FC236}">
                <a16:creationId xmlns:a16="http://schemas.microsoft.com/office/drawing/2014/main" id="{6BFA9E7F-52CF-436D-8DFC-A156A3F6C164}"/>
              </a:ext>
            </a:extLst>
          </p:cNvPr>
          <p:cNvSpPr txBox="1">
            <a:spLocks/>
          </p:cNvSpPr>
          <p:nvPr/>
        </p:nvSpPr>
        <p:spPr>
          <a:xfrm>
            <a:off x="1534585" y="1721833"/>
            <a:ext cx="3731924" cy="4291833"/>
          </a:xfrm>
          <a:prstGeom prst="rect">
            <a:avLst/>
          </a:prstGeom>
        </p:spPr>
        <p:txBody>
          <a:bodyPr anchor="t" anchorCtr="0"/>
          <a:lstStyle>
            <a:lvl1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rgbClr val="742774"/>
                </a:solidFill>
                <a:latin typeface="+mj-lt"/>
                <a:ea typeface="+mn-ea"/>
                <a:cs typeface="+mn-cs"/>
              </a:defRPr>
            </a:lvl3pPr>
            <a:lvl4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175" b="1" kern="1200" spc="0" baseline="0">
                <a:solidFill>
                  <a:schemeClr val="tx1"/>
                </a:solidFill>
                <a:latin typeface="+mn-lt"/>
                <a:ea typeface="+mn-ea"/>
                <a:cs typeface="+mn-cs"/>
              </a:defRPr>
            </a:lvl5pPr>
            <a:lvl6pPr marL="2285477" indent="0" algn="l" defTabSz="914192"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192" rtl="0" eaLnBrk="1" latinLnBrk="0" hangingPunct="1">
              <a:lnSpc>
                <a:spcPct val="100000"/>
              </a:lnSpc>
              <a:spcBef>
                <a:spcPts val="0"/>
              </a:spcBef>
              <a:spcAft>
                <a:spcPts val="0"/>
              </a:spcAft>
              <a:buFont typeface="Arial" pitchFamily="34" charset="0"/>
              <a:buNone/>
              <a:defRPr sz="1175"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spcBef>
                <a:spcPts val="1200"/>
              </a:spcBef>
              <a:spcAft>
                <a:spcPts val="1200"/>
              </a:spcAft>
            </a:pPr>
            <a:r>
              <a:rPr lang="en-US" sz="1568">
                <a:solidFill>
                  <a:srgbClr val="3C3C41"/>
                </a:solidFill>
                <a:latin typeface="Segoe UI"/>
              </a:rPr>
              <a:t>Monitor Environment creation and usage.</a:t>
            </a:r>
          </a:p>
          <a:p>
            <a:pPr>
              <a:spcBef>
                <a:spcPts val="1200"/>
              </a:spcBef>
              <a:spcAft>
                <a:spcPts val="1200"/>
              </a:spcAft>
            </a:pPr>
            <a:endParaRPr lang="en-US" sz="1600">
              <a:solidFill>
                <a:srgbClr val="3C3C41"/>
              </a:solidFill>
              <a:latin typeface="Segoe UI"/>
            </a:endParaRPr>
          </a:p>
          <a:p>
            <a:pPr>
              <a:spcBef>
                <a:spcPts val="1200"/>
              </a:spcBef>
              <a:spcAft>
                <a:spcPts val="1200"/>
              </a:spcAft>
            </a:pPr>
            <a:r>
              <a:rPr lang="en-US" sz="1568">
                <a:solidFill>
                  <a:srgbClr val="3C3C41"/>
                </a:solidFill>
                <a:latin typeface="Segoe UI"/>
              </a:rPr>
              <a:t>Easily identify environment owners</a:t>
            </a:r>
          </a:p>
          <a:p>
            <a:pPr>
              <a:spcBef>
                <a:spcPts val="1200"/>
              </a:spcBef>
              <a:spcAft>
                <a:spcPts val="1200"/>
              </a:spcAft>
            </a:pPr>
            <a:endParaRPr lang="en-US" sz="1600">
              <a:solidFill>
                <a:srgbClr val="3C3C41"/>
              </a:solidFill>
              <a:latin typeface="Segoe UI"/>
            </a:endParaRPr>
          </a:p>
          <a:p>
            <a:pPr>
              <a:spcBef>
                <a:spcPts val="1200"/>
              </a:spcBef>
              <a:spcAft>
                <a:spcPts val="1200"/>
              </a:spcAft>
            </a:pPr>
            <a:r>
              <a:rPr lang="en-US" sz="1568">
                <a:solidFill>
                  <a:srgbClr val="3C3C41"/>
                </a:solidFill>
                <a:latin typeface="Segoe UI"/>
              </a:rPr>
              <a:t>Filter by environment type (Production, Sandbox, Developer, Trial)</a:t>
            </a:r>
          </a:p>
        </p:txBody>
      </p:sp>
      <p:sp>
        <p:nvSpPr>
          <p:cNvPr id="26" name="Processing_E9F5" title="Icon of two interlocked gears">
            <a:extLst>
              <a:ext uri="{FF2B5EF4-FFF2-40B4-BE49-F238E27FC236}">
                <a16:creationId xmlns:a16="http://schemas.microsoft.com/office/drawing/2014/main" id="{46FA9BC0-BEEC-4453-912D-93318F0A78C2}"/>
              </a:ext>
            </a:extLst>
          </p:cNvPr>
          <p:cNvSpPr>
            <a:spLocks noChangeAspect="1" noEditPoints="1"/>
          </p:cNvSpPr>
          <p:nvPr/>
        </p:nvSpPr>
        <p:spPr bwMode="auto">
          <a:xfrm>
            <a:off x="747012" y="1662658"/>
            <a:ext cx="530491" cy="462023"/>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38" tIns="45719" rIns="91438" bIns="45719" numCol="1" anchor="t" anchorCtr="0" compatLnSpc="1">
            <a:prstTxWarp prst="textNoShape">
              <a:avLst/>
            </a:prstTxWarp>
          </a:bodyPr>
          <a:lstStyle/>
          <a:p>
            <a:endParaRPr lang="en-US" sz="1800"/>
          </a:p>
        </p:txBody>
      </p:sp>
      <p:pic>
        <p:nvPicPr>
          <p:cNvPr id="30" name="Picture 15">
            <a:extLst>
              <a:ext uri="{FF2B5EF4-FFF2-40B4-BE49-F238E27FC236}">
                <a16:creationId xmlns:a16="http://schemas.microsoft.com/office/drawing/2014/main" id="{1ED5EB3A-5919-4C27-851F-FC9974CD70FF}"/>
              </a:ext>
            </a:extLst>
          </p:cNvPr>
          <p:cNvPicPr>
            <a:picLocks noChangeAspect="1"/>
          </p:cNvPicPr>
          <p:nvPr/>
        </p:nvPicPr>
        <p:blipFill>
          <a:blip r:embed="rId4"/>
          <a:stretch>
            <a:fillRect/>
          </a:stretch>
        </p:blipFill>
        <p:spPr>
          <a:xfrm>
            <a:off x="780814" y="3995890"/>
            <a:ext cx="605410" cy="462023"/>
          </a:xfrm>
          <a:prstGeom prst="rect">
            <a:avLst/>
          </a:prstGeom>
          <a:ln>
            <a:solidFill>
              <a:schemeClr val="bg1"/>
            </a:solidFill>
          </a:ln>
        </p:spPr>
      </p:pic>
      <p:pic>
        <p:nvPicPr>
          <p:cNvPr id="8" name="Grafik 7" descr="Etikett">
            <a:extLst>
              <a:ext uri="{FF2B5EF4-FFF2-40B4-BE49-F238E27FC236}">
                <a16:creationId xmlns:a16="http://schemas.microsoft.com/office/drawing/2014/main" id="{DEEB72C1-A372-4F92-8D58-74F65C9272C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05125" y="3995890"/>
            <a:ext cx="341031" cy="341031"/>
          </a:xfrm>
          <a:prstGeom prst="rect">
            <a:avLst/>
          </a:prstGeom>
        </p:spPr>
      </p:pic>
      <p:pic>
        <p:nvPicPr>
          <p:cNvPr id="5" name="Picture 4">
            <a:extLst>
              <a:ext uri="{FF2B5EF4-FFF2-40B4-BE49-F238E27FC236}">
                <a16:creationId xmlns:a16="http://schemas.microsoft.com/office/drawing/2014/main" id="{6590C60C-EF8A-461D-85E3-89C3D8831F16}"/>
              </a:ext>
            </a:extLst>
          </p:cNvPr>
          <p:cNvPicPr>
            <a:picLocks noChangeAspect="1"/>
          </p:cNvPicPr>
          <p:nvPr/>
        </p:nvPicPr>
        <p:blipFill>
          <a:blip r:embed="rId7"/>
          <a:stretch>
            <a:fillRect/>
          </a:stretch>
        </p:blipFill>
        <p:spPr>
          <a:xfrm>
            <a:off x="6936443" y="1875832"/>
            <a:ext cx="6346611" cy="3618211"/>
          </a:xfrm>
          <a:prstGeom prst="rect">
            <a:avLst/>
          </a:prstGeom>
        </p:spPr>
      </p:pic>
      <p:pic>
        <p:nvPicPr>
          <p:cNvPr id="11" name="Picture 10">
            <a:extLst>
              <a:ext uri="{FF2B5EF4-FFF2-40B4-BE49-F238E27FC236}">
                <a16:creationId xmlns:a16="http://schemas.microsoft.com/office/drawing/2014/main" id="{7274D228-41B8-4F15-AF19-85A546F5672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92474" y="2673174"/>
            <a:ext cx="462023" cy="462023"/>
          </a:xfrm>
          <a:prstGeom prst="rect">
            <a:avLst/>
          </a:prstGeom>
        </p:spPr>
      </p:pic>
      <p:sp>
        <p:nvSpPr>
          <p:cNvPr id="10" name="Rectangle 9">
            <a:extLst>
              <a:ext uri="{FF2B5EF4-FFF2-40B4-BE49-F238E27FC236}">
                <a16:creationId xmlns:a16="http://schemas.microsoft.com/office/drawing/2014/main" id="{96F011FA-8C0D-4920-9B25-27AEC323B3BA}"/>
              </a:ext>
            </a:extLst>
          </p:cNvPr>
          <p:cNvSpPr/>
          <p:nvPr/>
        </p:nvSpPr>
        <p:spPr>
          <a:xfrm>
            <a:off x="700178" y="5552939"/>
            <a:ext cx="3938835" cy="454420"/>
          </a:xfrm>
          <a:prstGeom prst="rect">
            <a:avLst/>
          </a:prstGeom>
        </p:spPr>
        <p:txBody>
          <a:bodyPr wrap="none">
            <a:spAutoFit/>
          </a:bodyPr>
          <a:lstStyle/>
          <a:p>
            <a:r>
              <a:rPr lang="en-US" sz="2353" dirty="0">
                <a:hlinkClick r:id="rId9"/>
              </a:rPr>
              <a:t>https://aka.ms/coestarterkit</a:t>
            </a:r>
            <a:r>
              <a:rPr lang="en-US" sz="2353" dirty="0"/>
              <a:t> </a:t>
            </a:r>
          </a:p>
        </p:txBody>
      </p:sp>
    </p:spTree>
    <p:extLst>
      <p:ext uri="{BB962C8B-B14F-4D97-AF65-F5344CB8AC3E}">
        <p14:creationId xmlns:p14="http://schemas.microsoft.com/office/powerpoint/2010/main" val="3791539382"/>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1412C0-67C5-4FEE-8373-7D5D02017DE6}"/>
              </a:ext>
            </a:extLst>
          </p:cNvPr>
          <p:cNvSpPr>
            <a:spLocks noGrp="1"/>
          </p:cNvSpPr>
          <p:nvPr>
            <p:ph type="title" idx="4294967295"/>
          </p:nvPr>
        </p:nvSpPr>
        <p:spPr>
          <a:xfrm>
            <a:off x="462708" y="355794"/>
            <a:ext cx="9012238" cy="972787"/>
          </a:xfrm>
        </p:spPr>
        <p:txBody>
          <a:bodyPr anchor="b">
            <a:normAutofit/>
          </a:bodyPr>
          <a:lstStyle/>
          <a:p>
            <a:r>
              <a:rPr lang="en-US" sz="4000" dirty="0"/>
              <a:t>DevOps – what’s the value?</a:t>
            </a:r>
          </a:p>
        </p:txBody>
      </p:sp>
      <p:sp>
        <p:nvSpPr>
          <p:cNvPr id="26" name="Content Placeholder 2">
            <a:extLst>
              <a:ext uri="{FF2B5EF4-FFF2-40B4-BE49-F238E27FC236}">
                <a16:creationId xmlns:a16="http://schemas.microsoft.com/office/drawing/2014/main" id="{12656A62-13B9-4139-AB26-544D1B88EC22}"/>
              </a:ext>
            </a:extLst>
          </p:cNvPr>
          <p:cNvSpPr>
            <a:spLocks noGrp="1"/>
          </p:cNvSpPr>
          <p:nvPr>
            <p:ph idx="4294967295"/>
          </p:nvPr>
        </p:nvSpPr>
        <p:spPr>
          <a:xfrm>
            <a:off x="462708" y="2479522"/>
            <a:ext cx="9012238" cy="3327400"/>
          </a:xfrm>
        </p:spPr>
        <p:txBody>
          <a:bodyPr>
            <a:normAutofit/>
          </a:bodyPr>
          <a:lstStyle/>
          <a:p>
            <a:pPr marL="0" indent="0">
              <a:buNone/>
            </a:pPr>
            <a:r>
              <a:rPr lang="en-US" sz="2000" dirty="0">
                <a:latin typeface="+mn-lt"/>
              </a:rPr>
              <a:t>The greatest value add from implementing DevOps is gained through the automation of manual processes allowing for the continuous delivery of value to customers.</a:t>
            </a:r>
            <a:br>
              <a:rPr lang="en-US" sz="2000" dirty="0">
                <a:latin typeface="+mn-lt"/>
              </a:rPr>
            </a:br>
            <a:endParaRPr lang="en-US" sz="2000" dirty="0">
              <a:latin typeface="+mn-lt"/>
            </a:endParaRPr>
          </a:p>
          <a:p>
            <a:pPr marL="342900" indent="-342900">
              <a:buFont typeface="Arial" panose="020B0604020202020204" pitchFamily="34" charset="0"/>
              <a:buChar char="•"/>
            </a:pPr>
            <a:r>
              <a:rPr lang="en-US" sz="2000" dirty="0">
                <a:latin typeface="+mn-lt"/>
              </a:rPr>
              <a:t>Automate build and deploy</a:t>
            </a:r>
          </a:p>
          <a:p>
            <a:pPr marL="342900" indent="-342900">
              <a:buFont typeface="Arial" panose="020B0604020202020204" pitchFamily="34" charset="0"/>
              <a:buChar char="•"/>
            </a:pPr>
            <a:r>
              <a:rPr lang="en-US" sz="2000" dirty="0">
                <a:latin typeface="+mn-lt"/>
              </a:rPr>
              <a:t>Increased speed to market</a:t>
            </a:r>
          </a:p>
          <a:p>
            <a:pPr marL="342900" indent="-342900">
              <a:buFont typeface="Arial" panose="020B0604020202020204" pitchFamily="34" charset="0"/>
              <a:buChar char="•"/>
            </a:pPr>
            <a:r>
              <a:rPr lang="en-US" sz="2000" dirty="0">
                <a:latin typeface="+mn-lt"/>
              </a:rPr>
              <a:t>Faster mean time to resolution</a:t>
            </a:r>
          </a:p>
        </p:txBody>
      </p:sp>
    </p:spTree>
    <p:extLst>
      <p:ext uri="{BB962C8B-B14F-4D97-AF65-F5344CB8AC3E}">
        <p14:creationId xmlns:p14="http://schemas.microsoft.com/office/powerpoint/2010/main" val="33186702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46BBE83-091F-484B-B9A0-7113DABF1A29}"/>
              </a:ext>
              <a:ext uri="{C183D7F6-B498-43B3-948B-1728B52AA6E4}">
                <adec:decorative xmlns:adec="http://schemas.microsoft.com/office/drawing/2017/decorative" val="1"/>
              </a:ext>
            </a:extLst>
          </p:cNvPr>
          <p:cNvSpPr/>
          <p:nvPr/>
        </p:nvSpPr>
        <p:spPr bwMode="auto">
          <a:xfrm>
            <a:off x="65496" y="1273259"/>
            <a:ext cx="12192000" cy="5418509"/>
          </a:xfrm>
          <a:prstGeom prst="rect">
            <a:avLst/>
          </a:prstGeom>
          <a:solidFill>
            <a:schemeClr val="accent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55" name="Freeform: Shape 54">
            <a:extLst>
              <a:ext uri="{FF2B5EF4-FFF2-40B4-BE49-F238E27FC236}">
                <a16:creationId xmlns:a16="http://schemas.microsoft.com/office/drawing/2014/main" id="{B5D59FFC-E1C4-4FB8-9B9E-D87DFBB18861}"/>
              </a:ext>
              <a:ext uri="{C183D7F6-B498-43B3-948B-1728B52AA6E4}">
                <adec:decorative xmlns:adec="http://schemas.microsoft.com/office/drawing/2017/decorative" val="1"/>
              </a:ext>
            </a:extLst>
          </p:cNvPr>
          <p:cNvSpPr/>
          <p:nvPr/>
        </p:nvSpPr>
        <p:spPr bwMode="auto">
          <a:xfrm>
            <a:off x="576263" y="3824288"/>
            <a:ext cx="3009900" cy="752475"/>
          </a:xfrm>
          <a:custGeom>
            <a:avLst/>
            <a:gdLst>
              <a:gd name="connsiteX0" fmla="*/ 0 w 3009900"/>
              <a:gd name="connsiteY0" fmla="*/ 752475 h 752475"/>
              <a:gd name="connsiteX1" fmla="*/ 2843212 w 3009900"/>
              <a:gd name="connsiteY1" fmla="*/ 752475 h 752475"/>
              <a:gd name="connsiteX2" fmla="*/ 3009900 w 3009900"/>
              <a:gd name="connsiteY2" fmla="*/ 0 h 752475"/>
            </a:gdLst>
            <a:ahLst/>
            <a:cxnLst>
              <a:cxn ang="0">
                <a:pos x="connsiteX0" y="connsiteY0"/>
              </a:cxn>
              <a:cxn ang="0">
                <a:pos x="connsiteX1" y="connsiteY1"/>
              </a:cxn>
              <a:cxn ang="0">
                <a:pos x="connsiteX2" y="connsiteY2"/>
              </a:cxn>
            </a:cxnLst>
            <a:rect l="l" t="t" r="r" b="b"/>
            <a:pathLst>
              <a:path w="3009900" h="752475">
                <a:moveTo>
                  <a:pt x="0" y="752475"/>
                </a:moveTo>
                <a:lnTo>
                  <a:pt x="2843212" y="752475"/>
                </a:lnTo>
                <a:lnTo>
                  <a:pt x="3009900" y="0"/>
                </a:lnTo>
              </a:path>
            </a:pathLst>
          </a:custGeom>
          <a:ln w="28575">
            <a:solidFill>
              <a:schemeClr val="accent6"/>
            </a:solidFill>
            <a:headEnd type="none" w="lg"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cxnSp>
        <p:nvCxnSpPr>
          <p:cNvPr id="57" name="Straight Connector 56">
            <a:extLst>
              <a:ext uri="{FF2B5EF4-FFF2-40B4-BE49-F238E27FC236}">
                <a16:creationId xmlns:a16="http://schemas.microsoft.com/office/drawing/2014/main" id="{32D9A00A-548C-468B-A97A-AEF6A9285ACB}"/>
              </a:ext>
              <a:ext uri="{C183D7F6-B498-43B3-948B-1728B52AA6E4}">
                <adec:decorative xmlns:adec="http://schemas.microsoft.com/office/drawing/2017/decorative" val="1"/>
              </a:ext>
            </a:extLst>
          </p:cNvPr>
          <p:cNvCxnSpPr>
            <a:cxnSpLocks/>
            <a:stCxn id="99" idx="2"/>
          </p:cNvCxnSpPr>
          <p:nvPr/>
        </p:nvCxnSpPr>
        <p:spPr>
          <a:xfrm>
            <a:off x="582612" y="3825425"/>
            <a:ext cx="11190288" cy="0"/>
          </a:xfrm>
          <a:prstGeom prst="line">
            <a:avLst/>
          </a:prstGeom>
          <a:ln w="28575">
            <a:solidFill>
              <a:schemeClr val="accent6"/>
            </a:solidFill>
            <a:headEnd type="none" w="lg"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70" name="Group 69">
            <a:extLst>
              <a:ext uri="{FF2B5EF4-FFF2-40B4-BE49-F238E27FC236}">
                <a16:creationId xmlns:a16="http://schemas.microsoft.com/office/drawing/2014/main" id="{2120270D-DAD2-451C-97EB-6D1209CDE790}"/>
              </a:ext>
              <a:ext uri="{C183D7F6-B498-43B3-948B-1728B52AA6E4}">
                <adec:decorative xmlns:adec="http://schemas.microsoft.com/office/drawing/2017/decorative" val="1"/>
              </a:ext>
            </a:extLst>
          </p:cNvPr>
          <p:cNvGrpSpPr/>
          <p:nvPr/>
        </p:nvGrpSpPr>
        <p:grpSpPr>
          <a:xfrm>
            <a:off x="4100075" y="2138310"/>
            <a:ext cx="1264980" cy="1264122"/>
            <a:chOff x="4100075" y="2466740"/>
            <a:chExt cx="1264980" cy="1264122"/>
          </a:xfrm>
        </p:grpSpPr>
        <p:grpSp>
          <p:nvGrpSpPr>
            <p:cNvPr id="73" name="Group 72">
              <a:extLst>
                <a:ext uri="{FF2B5EF4-FFF2-40B4-BE49-F238E27FC236}">
                  <a16:creationId xmlns:a16="http://schemas.microsoft.com/office/drawing/2014/main" id="{F8CE1AA8-1089-44B4-BA72-37CD861653CA}"/>
                </a:ext>
              </a:extLst>
            </p:cNvPr>
            <p:cNvGrpSpPr/>
            <p:nvPr/>
          </p:nvGrpSpPr>
          <p:grpSpPr>
            <a:xfrm>
              <a:off x="4100075" y="2466740"/>
              <a:ext cx="1264980" cy="1264122"/>
              <a:chOff x="3993017" y="2689955"/>
              <a:chExt cx="1479096" cy="1478092"/>
            </a:xfrm>
          </p:grpSpPr>
          <p:sp>
            <p:nvSpPr>
              <p:cNvPr id="82" name="Oval 81">
                <a:extLst>
                  <a:ext uri="{FF2B5EF4-FFF2-40B4-BE49-F238E27FC236}">
                    <a16:creationId xmlns:a16="http://schemas.microsoft.com/office/drawing/2014/main" id="{3018D390-55EE-4886-B64D-06BA82DB3705}"/>
                  </a:ext>
                </a:extLst>
              </p:cNvPr>
              <p:cNvSpPr/>
              <p:nvPr/>
            </p:nvSpPr>
            <p:spPr bwMode="auto">
              <a:xfrm>
                <a:off x="4060723" y="2757158"/>
                <a:ext cx="1343684" cy="1343684"/>
              </a:xfrm>
              <a:prstGeom prst="ellipse">
                <a:avLst/>
              </a:prstGeom>
              <a:solidFill>
                <a:schemeClr val="bg1"/>
              </a:solidFill>
              <a:ln w="19050">
                <a:solidFill>
                  <a:srgbClr val="00B050"/>
                </a:solidFill>
              </a:ln>
            </p:spPr>
            <p:txBody>
              <a:bodyPr wrap="square" lIns="0" tIns="0" rIns="0" bIns="0" anchor="ctr">
                <a:noAutofit/>
              </a:bodyPr>
              <a:lstStyle/>
              <a:p>
                <a:pPr marL="0" marR="0" lvl="0" indent="0" algn="ctr" defTabSz="914367" rtl="0" eaLnBrk="1" fontAlgn="auto" latinLnBrk="0" hangingPunct="1">
                  <a:lnSpc>
                    <a:spcPct val="100000"/>
                  </a:lnSpc>
                  <a:spcBef>
                    <a:spcPts val="0"/>
                  </a:spcBef>
                  <a:spcAft>
                    <a:spcPts val="600"/>
                  </a:spcAft>
                  <a:buClrTx/>
                  <a:buSzTx/>
                  <a:buFontTx/>
                  <a:buNone/>
                  <a:tabLst/>
                  <a:defRPr/>
                </a:pPr>
                <a:endParaRPr kumimoji="0" lang="en-US" sz="1200" b="1" i="0" u="none" strike="noStrike" kern="1200" cap="none" spc="0" normalizeH="0" baseline="0" noProof="0">
                  <a:ln>
                    <a:noFill/>
                  </a:ln>
                  <a:solidFill>
                    <a:srgbClr val="243A5E"/>
                  </a:solidFill>
                  <a:effectLst/>
                  <a:uLnTx/>
                  <a:uFillTx/>
                  <a:latin typeface="Segoe UI Semibold"/>
                  <a:ea typeface="+mn-ea"/>
                  <a:cs typeface="+mn-cs"/>
                </a:endParaRPr>
              </a:p>
            </p:txBody>
          </p:sp>
          <p:sp>
            <p:nvSpPr>
              <p:cNvPr id="83" name="Oval 82">
                <a:extLst>
                  <a:ext uri="{FF2B5EF4-FFF2-40B4-BE49-F238E27FC236}">
                    <a16:creationId xmlns:a16="http://schemas.microsoft.com/office/drawing/2014/main" id="{2988CCFD-2317-40F5-9799-E0C387680F74}"/>
                  </a:ext>
                </a:extLst>
              </p:cNvPr>
              <p:cNvSpPr/>
              <p:nvPr/>
            </p:nvSpPr>
            <p:spPr>
              <a:xfrm>
                <a:off x="3993017" y="2689955"/>
                <a:ext cx="1479096" cy="1478092"/>
              </a:xfrm>
              <a:prstGeom prst="ellipse">
                <a:avLst/>
              </a:prstGeom>
              <a:noFill/>
              <a:ln w="6350" cap="rnd">
                <a:solidFill>
                  <a:schemeClr val="bg1">
                    <a:lumMod val="85000"/>
                  </a:schemeClr>
                </a:solidFill>
                <a:prstDash val="dash"/>
              </a:ln>
            </p:spPr>
            <p:txBody>
              <a:bodyPr wrap="square" lIns="0" tIns="0" rIns="0" bIns="0" anchor="ctr">
                <a:noAutofit/>
              </a:bodyPr>
              <a:lstStyle/>
              <a:p>
                <a:pPr marL="0" marR="0" lvl="0" indent="0" algn="ctr" defTabSz="914367" rtl="0" eaLnBrk="1" fontAlgn="auto" latinLnBrk="0" hangingPunct="1">
                  <a:lnSpc>
                    <a:spcPct val="100000"/>
                  </a:lnSpc>
                  <a:spcBef>
                    <a:spcPts val="0"/>
                  </a:spcBef>
                  <a:spcAft>
                    <a:spcPts val="600"/>
                  </a:spcAft>
                  <a:buClrTx/>
                  <a:buSzTx/>
                  <a:buFontTx/>
                  <a:buNone/>
                  <a:tabLst/>
                  <a:defRPr/>
                </a:pPr>
                <a:endParaRPr kumimoji="0" lang="en-US" sz="1200" b="1" i="0" u="none" strike="noStrike" kern="1200" cap="none" spc="0" normalizeH="0" baseline="0" noProof="0">
                  <a:ln>
                    <a:noFill/>
                  </a:ln>
                  <a:solidFill>
                    <a:srgbClr val="FFFFFF"/>
                  </a:solidFill>
                  <a:effectLst/>
                  <a:uLnTx/>
                  <a:uFillTx/>
                  <a:latin typeface="Segoe UI Semibold"/>
                  <a:ea typeface="+mn-ea"/>
                  <a:cs typeface="+mn-cs"/>
                </a:endParaRPr>
              </a:p>
            </p:txBody>
          </p:sp>
        </p:grpSp>
        <p:grpSp>
          <p:nvGrpSpPr>
            <p:cNvPr id="75" name="Group 74">
              <a:extLst>
                <a:ext uri="{FF2B5EF4-FFF2-40B4-BE49-F238E27FC236}">
                  <a16:creationId xmlns:a16="http://schemas.microsoft.com/office/drawing/2014/main" id="{B9C2BEAA-05F1-447B-B997-CECC069DCA26}"/>
                </a:ext>
              </a:extLst>
            </p:cNvPr>
            <p:cNvGrpSpPr/>
            <p:nvPr/>
          </p:nvGrpSpPr>
          <p:grpSpPr>
            <a:xfrm>
              <a:off x="4362905" y="2720155"/>
              <a:ext cx="739320" cy="757292"/>
              <a:chOff x="4324829" y="2681153"/>
              <a:chExt cx="815472" cy="835296"/>
            </a:xfrm>
          </p:grpSpPr>
          <p:sp>
            <p:nvSpPr>
              <p:cNvPr id="77" name="Freeform: Shape 76">
                <a:extLst>
                  <a:ext uri="{FF2B5EF4-FFF2-40B4-BE49-F238E27FC236}">
                    <a16:creationId xmlns:a16="http://schemas.microsoft.com/office/drawing/2014/main" id="{C2323162-399D-4CC3-83B9-C78FA37D59BB}"/>
                  </a:ext>
                </a:extLst>
              </p:cNvPr>
              <p:cNvSpPr/>
              <p:nvPr/>
            </p:nvSpPr>
            <p:spPr>
              <a:xfrm>
                <a:off x="4324829" y="2681153"/>
                <a:ext cx="396501" cy="568318"/>
              </a:xfrm>
              <a:custGeom>
                <a:avLst/>
                <a:gdLst>
                  <a:gd name="connsiteX0" fmla="*/ 37207 w 446484"/>
                  <a:gd name="connsiteY0" fmla="*/ 492621 h 639960"/>
                  <a:gd name="connsiteX1" fmla="*/ 376535 w 446484"/>
                  <a:gd name="connsiteY1" fmla="*/ 87064 h 639960"/>
                  <a:gd name="connsiteX2" fmla="*/ 354211 w 446484"/>
                  <a:gd name="connsiteY2" fmla="*/ 109389 h 639960"/>
                  <a:gd name="connsiteX3" fmla="*/ 380256 w 446484"/>
                  <a:gd name="connsiteY3" fmla="*/ 135434 h 639960"/>
                  <a:gd name="connsiteX4" fmla="*/ 447229 w 446484"/>
                  <a:gd name="connsiteY4" fmla="*/ 68461 h 639960"/>
                  <a:gd name="connsiteX5" fmla="*/ 378768 w 446484"/>
                  <a:gd name="connsiteY5" fmla="*/ 0 h 639960"/>
                  <a:gd name="connsiteX6" fmla="*/ 352723 w 446484"/>
                  <a:gd name="connsiteY6" fmla="*/ 26045 h 639960"/>
                  <a:gd name="connsiteX7" fmla="*/ 375791 w 446484"/>
                  <a:gd name="connsiteY7" fmla="*/ 49113 h 639960"/>
                  <a:gd name="connsiteX8" fmla="*/ 0 w 446484"/>
                  <a:gd name="connsiteY8" fmla="*/ 492621 h 639960"/>
                  <a:gd name="connsiteX9" fmla="*/ 20092 w 446484"/>
                  <a:gd name="connsiteY9" fmla="*/ 625078 h 639960"/>
                  <a:gd name="connsiteX10" fmla="*/ 25301 w 446484"/>
                  <a:gd name="connsiteY10" fmla="*/ 642938 h 639960"/>
                  <a:gd name="connsiteX11" fmla="*/ 61020 w 446484"/>
                  <a:gd name="connsiteY11" fmla="*/ 631775 h 639960"/>
                  <a:gd name="connsiteX12" fmla="*/ 55811 w 446484"/>
                  <a:gd name="connsiteY12" fmla="*/ 613916 h 639960"/>
                  <a:gd name="connsiteX13" fmla="*/ 37207 w 446484"/>
                  <a:gd name="connsiteY13" fmla="*/ 492621 h 639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6484" h="639960">
                    <a:moveTo>
                      <a:pt x="37207" y="492621"/>
                    </a:moveTo>
                    <a:cubicBezTo>
                      <a:pt x="37207" y="291703"/>
                      <a:pt x="179338" y="122039"/>
                      <a:pt x="376535" y="87064"/>
                    </a:cubicBezTo>
                    <a:lnTo>
                      <a:pt x="354211" y="109389"/>
                    </a:lnTo>
                    <a:lnTo>
                      <a:pt x="380256" y="135434"/>
                    </a:lnTo>
                    <a:lnTo>
                      <a:pt x="447229" y="68461"/>
                    </a:lnTo>
                    <a:lnTo>
                      <a:pt x="378768" y="0"/>
                    </a:lnTo>
                    <a:lnTo>
                      <a:pt x="352723" y="26045"/>
                    </a:lnTo>
                    <a:lnTo>
                      <a:pt x="375791" y="49113"/>
                    </a:lnTo>
                    <a:cubicBezTo>
                      <a:pt x="158502" y="85576"/>
                      <a:pt x="0" y="271611"/>
                      <a:pt x="0" y="492621"/>
                    </a:cubicBezTo>
                    <a:cubicBezTo>
                      <a:pt x="0" y="538014"/>
                      <a:pt x="6697" y="582662"/>
                      <a:pt x="20092" y="625078"/>
                    </a:cubicBezTo>
                    <a:lnTo>
                      <a:pt x="25301" y="642938"/>
                    </a:lnTo>
                    <a:lnTo>
                      <a:pt x="61020" y="631775"/>
                    </a:lnTo>
                    <a:lnTo>
                      <a:pt x="55811" y="613916"/>
                    </a:lnTo>
                    <a:cubicBezTo>
                      <a:pt x="43160" y="575221"/>
                      <a:pt x="37207" y="534293"/>
                      <a:pt x="37207" y="492621"/>
                    </a:cubicBezTo>
                    <a:close/>
                  </a:path>
                </a:pathLst>
              </a:custGeom>
              <a:solidFill>
                <a:schemeClr val="accent1"/>
              </a:solidFill>
              <a:ln w="744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79" name="Freeform: Shape 78">
                <a:extLst>
                  <a:ext uri="{FF2B5EF4-FFF2-40B4-BE49-F238E27FC236}">
                    <a16:creationId xmlns:a16="http://schemas.microsoft.com/office/drawing/2014/main" id="{0A92BE78-E7FC-4D35-BF96-E5AB0DD279D1}"/>
                  </a:ext>
                </a:extLst>
              </p:cNvPr>
              <p:cNvSpPr/>
              <p:nvPr/>
            </p:nvSpPr>
            <p:spPr>
              <a:xfrm>
                <a:off x="4384304" y="3311590"/>
                <a:ext cx="647619" cy="204859"/>
              </a:xfrm>
              <a:custGeom>
                <a:avLst/>
                <a:gdLst>
                  <a:gd name="connsiteX0" fmla="*/ 695027 w 729257"/>
                  <a:gd name="connsiteY0" fmla="*/ 52090 h 230683"/>
                  <a:gd name="connsiteX1" fmla="*/ 382488 w 729257"/>
                  <a:gd name="connsiteY1" fmla="*/ 194965 h 230683"/>
                  <a:gd name="connsiteX2" fmla="*/ 67717 w 729257"/>
                  <a:gd name="connsiteY2" fmla="*/ 48369 h 230683"/>
                  <a:gd name="connsiteX3" fmla="*/ 104924 w 729257"/>
                  <a:gd name="connsiteY3" fmla="*/ 56555 h 230683"/>
                  <a:gd name="connsiteX4" fmla="*/ 112365 w 729257"/>
                  <a:gd name="connsiteY4" fmla="*/ 20092 h 230683"/>
                  <a:gd name="connsiteX5" fmla="*/ 20092 w 729257"/>
                  <a:gd name="connsiteY5" fmla="*/ 0 h 230683"/>
                  <a:gd name="connsiteX6" fmla="*/ 0 w 729257"/>
                  <a:gd name="connsiteY6" fmla="*/ 95250 h 230683"/>
                  <a:gd name="connsiteX7" fmla="*/ 36463 w 729257"/>
                  <a:gd name="connsiteY7" fmla="*/ 102691 h 230683"/>
                  <a:gd name="connsiteX8" fmla="*/ 42416 w 729257"/>
                  <a:gd name="connsiteY8" fmla="*/ 75158 h 230683"/>
                  <a:gd name="connsiteX9" fmla="*/ 383232 w 729257"/>
                  <a:gd name="connsiteY9" fmla="*/ 232172 h 230683"/>
                  <a:gd name="connsiteX10" fmla="*/ 723305 w 729257"/>
                  <a:gd name="connsiteY10" fmla="*/ 75902 h 230683"/>
                  <a:gd name="connsiteX11" fmla="*/ 735211 w 729257"/>
                  <a:gd name="connsiteY11" fmla="*/ 61764 h 230683"/>
                  <a:gd name="connsiteX12" fmla="*/ 706934 w 729257"/>
                  <a:gd name="connsiteY12" fmla="*/ 37207 h 230683"/>
                  <a:gd name="connsiteX13" fmla="*/ 695027 w 729257"/>
                  <a:gd name="connsiteY13" fmla="*/ 52090 h 230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9257" h="230683">
                    <a:moveTo>
                      <a:pt x="695027" y="52090"/>
                    </a:moveTo>
                    <a:cubicBezTo>
                      <a:pt x="616893" y="142875"/>
                      <a:pt x="503039" y="194965"/>
                      <a:pt x="382488" y="194965"/>
                    </a:cubicBezTo>
                    <a:cubicBezTo>
                      <a:pt x="261193" y="194965"/>
                      <a:pt x="145852" y="141387"/>
                      <a:pt x="67717" y="48369"/>
                    </a:cubicBezTo>
                    <a:lnTo>
                      <a:pt x="104924" y="56555"/>
                    </a:lnTo>
                    <a:lnTo>
                      <a:pt x="112365" y="20092"/>
                    </a:lnTo>
                    <a:lnTo>
                      <a:pt x="20092" y="0"/>
                    </a:lnTo>
                    <a:lnTo>
                      <a:pt x="0" y="95250"/>
                    </a:lnTo>
                    <a:lnTo>
                      <a:pt x="36463" y="102691"/>
                    </a:lnTo>
                    <a:lnTo>
                      <a:pt x="42416" y="75158"/>
                    </a:lnTo>
                    <a:cubicBezTo>
                      <a:pt x="127992" y="174873"/>
                      <a:pt x="252264" y="232172"/>
                      <a:pt x="383232" y="232172"/>
                    </a:cubicBezTo>
                    <a:cubicBezTo>
                      <a:pt x="514201" y="232172"/>
                      <a:pt x="637729" y="175617"/>
                      <a:pt x="723305" y="75902"/>
                    </a:cubicBezTo>
                    <a:lnTo>
                      <a:pt x="735211" y="61764"/>
                    </a:lnTo>
                    <a:lnTo>
                      <a:pt x="706934" y="37207"/>
                    </a:lnTo>
                    <a:lnTo>
                      <a:pt x="695027" y="52090"/>
                    </a:lnTo>
                    <a:close/>
                  </a:path>
                </a:pathLst>
              </a:custGeom>
              <a:solidFill>
                <a:schemeClr val="accent1"/>
              </a:solidFill>
              <a:ln w="744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0" name="Freeform: Shape 79">
                <a:extLst>
                  <a:ext uri="{FF2B5EF4-FFF2-40B4-BE49-F238E27FC236}">
                    <a16:creationId xmlns:a16="http://schemas.microsoft.com/office/drawing/2014/main" id="{E03F3EF5-BF2E-4092-ADAB-E1F8F9CCE184}"/>
                  </a:ext>
                </a:extLst>
              </p:cNvPr>
              <p:cNvSpPr/>
              <p:nvPr/>
            </p:nvSpPr>
            <p:spPr>
              <a:xfrm>
                <a:off x="4770233" y="2722786"/>
                <a:ext cx="370068" cy="574926"/>
              </a:xfrm>
              <a:custGeom>
                <a:avLst/>
                <a:gdLst>
                  <a:gd name="connsiteX0" fmla="*/ 407045 w 416718"/>
                  <a:gd name="connsiteY0" fmla="*/ 579686 h 647402"/>
                  <a:gd name="connsiteX1" fmla="*/ 372814 w 416718"/>
                  <a:gd name="connsiteY1" fmla="*/ 593824 h 647402"/>
                  <a:gd name="connsiteX2" fmla="*/ 398115 w 416718"/>
                  <a:gd name="connsiteY2" fmla="*/ 445740 h 647402"/>
                  <a:gd name="connsiteX3" fmla="*/ 25301 w 416718"/>
                  <a:gd name="connsiteY3" fmla="*/ 2977 h 647402"/>
                  <a:gd name="connsiteX4" fmla="*/ 5953 w 416718"/>
                  <a:gd name="connsiteY4" fmla="*/ 0 h 647402"/>
                  <a:gd name="connsiteX5" fmla="*/ 0 w 416718"/>
                  <a:gd name="connsiteY5" fmla="*/ 36463 h 647402"/>
                  <a:gd name="connsiteX6" fmla="*/ 18604 w 416718"/>
                  <a:gd name="connsiteY6" fmla="*/ 39439 h 647402"/>
                  <a:gd name="connsiteX7" fmla="*/ 360908 w 416718"/>
                  <a:gd name="connsiteY7" fmla="*/ 445740 h 647402"/>
                  <a:gd name="connsiteX8" fmla="*/ 340816 w 416718"/>
                  <a:gd name="connsiteY8" fmla="*/ 573732 h 647402"/>
                  <a:gd name="connsiteX9" fmla="*/ 330398 w 416718"/>
                  <a:gd name="connsiteY9" fmla="*/ 549176 h 647402"/>
                  <a:gd name="connsiteX10" fmla="*/ 296168 w 416718"/>
                  <a:gd name="connsiteY10" fmla="*/ 563314 h 647402"/>
                  <a:gd name="connsiteX11" fmla="*/ 331887 w 416718"/>
                  <a:gd name="connsiteY11" fmla="*/ 651123 h 647402"/>
                  <a:gd name="connsiteX12" fmla="*/ 421928 w 416718"/>
                  <a:gd name="connsiteY12" fmla="*/ 614660 h 647402"/>
                  <a:gd name="connsiteX13" fmla="*/ 407045 w 416718"/>
                  <a:gd name="connsiteY13" fmla="*/ 579686 h 647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16718" h="647402">
                    <a:moveTo>
                      <a:pt x="407045" y="579686"/>
                    </a:moveTo>
                    <a:lnTo>
                      <a:pt x="372814" y="593824"/>
                    </a:lnTo>
                    <a:cubicBezTo>
                      <a:pt x="389186" y="546199"/>
                      <a:pt x="398115" y="496342"/>
                      <a:pt x="398115" y="445740"/>
                    </a:cubicBezTo>
                    <a:cubicBezTo>
                      <a:pt x="398115" y="226219"/>
                      <a:pt x="241102" y="39439"/>
                      <a:pt x="25301" y="2977"/>
                    </a:cubicBezTo>
                    <a:lnTo>
                      <a:pt x="5953" y="0"/>
                    </a:lnTo>
                    <a:lnTo>
                      <a:pt x="0" y="36463"/>
                    </a:lnTo>
                    <a:lnTo>
                      <a:pt x="18604" y="39439"/>
                    </a:lnTo>
                    <a:cubicBezTo>
                      <a:pt x="216545" y="73670"/>
                      <a:pt x="360908" y="244078"/>
                      <a:pt x="360908" y="445740"/>
                    </a:cubicBezTo>
                    <a:cubicBezTo>
                      <a:pt x="360908" y="489645"/>
                      <a:pt x="354211" y="532805"/>
                      <a:pt x="340816" y="573732"/>
                    </a:cubicBezTo>
                    <a:lnTo>
                      <a:pt x="330398" y="549176"/>
                    </a:lnTo>
                    <a:lnTo>
                      <a:pt x="296168" y="563314"/>
                    </a:lnTo>
                    <a:lnTo>
                      <a:pt x="331887" y="651123"/>
                    </a:lnTo>
                    <a:lnTo>
                      <a:pt x="421928" y="614660"/>
                    </a:lnTo>
                    <a:lnTo>
                      <a:pt x="407045" y="579686"/>
                    </a:lnTo>
                    <a:close/>
                  </a:path>
                </a:pathLst>
              </a:custGeom>
              <a:solidFill>
                <a:schemeClr val="accent1"/>
              </a:solidFill>
              <a:ln w="744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1" name="Graphic 82">
                <a:extLst>
                  <a:ext uri="{FF2B5EF4-FFF2-40B4-BE49-F238E27FC236}">
                    <a16:creationId xmlns:a16="http://schemas.microsoft.com/office/drawing/2014/main" id="{5FE757CD-A3DC-477B-94E0-94A31F4CE07A}"/>
                  </a:ext>
                </a:extLst>
              </p:cNvPr>
              <p:cNvSpPr/>
              <p:nvPr/>
            </p:nvSpPr>
            <p:spPr>
              <a:xfrm>
                <a:off x="4447084" y="2841075"/>
                <a:ext cx="548494" cy="548494"/>
              </a:xfrm>
              <a:custGeom>
                <a:avLst/>
                <a:gdLst>
                  <a:gd name="connsiteX0" fmla="*/ 1148334 w 1962150"/>
                  <a:gd name="connsiteY0" fmla="*/ 0 h 1962150"/>
                  <a:gd name="connsiteX1" fmla="*/ 821912 w 1962150"/>
                  <a:gd name="connsiteY1" fmla="*/ 0 h 1962150"/>
                  <a:gd name="connsiteX2" fmla="*/ 763238 w 1962150"/>
                  <a:gd name="connsiteY2" fmla="*/ 58674 h 1962150"/>
                  <a:gd name="connsiteX3" fmla="*/ 763238 w 1962150"/>
                  <a:gd name="connsiteY3" fmla="*/ 194691 h 1962150"/>
                  <a:gd name="connsiteX4" fmla="*/ 582454 w 1962150"/>
                  <a:gd name="connsiteY4" fmla="*/ 269748 h 1962150"/>
                  <a:gd name="connsiteX5" fmla="*/ 486156 w 1962150"/>
                  <a:gd name="connsiteY5" fmla="*/ 173546 h 1962150"/>
                  <a:gd name="connsiteX6" fmla="*/ 403955 w 1962150"/>
                  <a:gd name="connsiteY6" fmla="*/ 173546 h 1962150"/>
                  <a:gd name="connsiteX7" fmla="*/ 173736 w 1962150"/>
                  <a:gd name="connsiteY7" fmla="*/ 403479 h 1962150"/>
                  <a:gd name="connsiteX8" fmla="*/ 173736 w 1962150"/>
                  <a:gd name="connsiteY8" fmla="*/ 485585 h 1962150"/>
                  <a:gd name="connsiteX9" fmla="*/ 270034 w 1962150"/>
                  <a:gd name="connsiteY9" fmla="*/ 581787 h 1962150"/>
                  <a:gd name="connsiteX10" fmla="*/ 194881 w 1962150"/>
                  <a:gd name="connsiteY10" fmla="*/ 762381 h 1962150"/>
                  <a:gd name="connsiteX11" fmla="*/ 58674 w 1962150"/>
                  <a:gd name="connsiteY11" fmla="*/ 762381 h 1962150"/>
                  <a:gd name="connsiteX12" fmla="*/ 0 w 1962150"/>
                  <a:gd name="connsiteY12" fmla="*/ 821055 h 1962150"/>
                  <a:gd name="connsiteX13" fmla="*/ 0 w 1962150"/>
                  <a:gd name="connsiteY13" fmla="*/ 1147096 h 1962150"/>
                  <a:gd name="connsiteX14" fmla="*/ 58674 w 1962150"/>
                  <a:gd name="connsiteY14" fmla="*/ 1205770 h 1962150"/>
                  <a:gd name="connsiteX15" fmla="*/ 194881 w 1962150"/>
                  <a:gd name="connsiteY15" fmla="*/ 1205770 h 1962150"/>
                  <a:gd name="connsiteX16" fmla="*/ 270034 w 1962150"/>
                  <a:gd name="connsiteY16" fmla="*/ 1386364 h 1962150"/>
                  <a:gd name="connsiteX17" fmla="*/ 173736 w 1962150"/>
                  <a:gd name="connsiteY17" fmla="*/ 1482566 h 1962150"/>
                  <a:gd name="connsiteX18" fmla="*/ 173736 w 1962150"/>
                  <a:gd name="connsiteY18" fmla="*/ 1564672 h 1962150"/>
                  <a:gd name="connsiteX19" fmla="*/ 403860 w 1962150"/>
                  <a:gd name="connsiteY19" fmla="*/ 1794605 h 1962150"/>
                  <a:gd name="connsiteX20" fmla="*/ 486061 w 1962150"/>
                  <a:gd name="connsiteY20" fmla="*/ 1794605 h 1962150"/>
                  <a:gd name="connsiteX21" fmla="*/ 582359 w 1962150"/>
                  <a:gd name="connsiteY21" fmla="*/ 1698403 h 1962150"/>
                  <a:gd name="connsiteX22" fmla="*/ 763143 w 1962150"/>
                  <a:gd name="connsiteY22" fmla="*/ 1773460 h 1962150"/>
                  <a:gd name="connsiteX23" fmla="*/ 763143 w 1962150"/>
                  <a:gd name="connsiteY23" fmla="*/ 1909477 h 1962150"/>
                  <a:gd name="connsiteX24" fmla="*/ 821817 w 1962150"/>
                  <a:gd name="connsiteY24" fmla="*/ 1968151 h 1962150"/>
                  <a:gd name="connsiteX25" fmla="*/ 1148239 w 1962150"/>
                  <a:gd name="connsiteY25" fmla="*/ 1968151 h 1962150"/>
                  <a:gd name="connsiteX26" fmla="*/ 1206913 w 1962150"/>
                  <a:gd name="connsiteY26" fmla="*/ 1909477 h 1962150"/>
                  <a:gd name="connsiteX27" fmla="*/ 1206913 w 1962150"/>
                  <a:gd name="connsiteY27" fmla="*/ 1773460 h 1962150"/>
                  <a:gd name="connsiteX28" fmla="*/ 1387697 w 1962150"/>
                  <a:gd name="connsiteY28" fmla="*/ 1698403 h 1962150"/>
                  <a:gd name="connsiteX29" fmla="*/ 1483995 w 1962150"/>
                  <a:gd name="connsiteY29" fmla="*/ 1794605 h 1962150"/>
                  <a:gd name="connsiteX30" fmla="*/ 1566196 w 1962150"/>
                  <a:gd name="connsiteY30" fmla="*/ 1794605 h 1962150"/>
                  <a:gd name="connsiteX31" fmla="*/ 1796320 w 1962150"/>
                  <a:gd name="connsiteY31" fmla="*/ 1564672 h 1962150"/>
                  <a:gd name="connsiteX32" fmla="*/ 1796320 w 1962150"/>
                  <a:gd name="connsiteY32" fmla="*/ 1482566 h 1962150"/>
                  <a:gd name="connsiteX33" fmla="*/ 1700022 w 1962150"/>
                  <a:gd name="connsiteY33" fmla="*/ 1386364 h 1962150"/>
                  <a:gd name="connsiteX34" fmla="*/ 1775174 w 1962150"/>
                  <a:gd name="connsiteY34" fmla="*/ 1205770 h 1962150"/>
                  <a:gd name="connsiteX35" fmla="*/ 1911382 w 1962150"/>
                  <a:gd name="connsiteY35" fmla="*/ 1205770 h 1962150"/>
                  <a:gd name="connsiteX36" fmla="*/ 1970056 w 1962150"/>
                  <a:gd name="connsiteY36" fmla="*/ 1147096 h 1962150"/>
                  <a:gd name="connsiteX37" fmla="*/ 1970056 w 1962150"/>
                  <a:gd name="connsiteY37" fmla="*/ 823341 h 1962150"/>
                  <a:gd name="connsiteX38" fmla="*/ 1911382 w 1962150"/>
                  <a:gd name="connsiteY38" fmla="*/ 764667 h 1962150"/>
                  <a:gd name="connsiteX39" fmla="*/ 1775174 w 1962150"/>
                  <a:gd name="connsiteY39" fmla="*/ 764667 h 1962150"/>
                  <a:gd name="connsiteX40" fmla="*/ 1700022 w 1962150"/>
                  <a:gd name="connsiteY40" fmla="*/ 584073 h 1962150"/>
                  <a:gd name="connsiteX41" fmla="*/ 1796320 w 1962150"/>
                  <a:gd name="connsiteY41" fmla="*/ 487871 h 1962150"/>
                  <a:gd name="connsiteX42" fmla="*/ 1796320 w 1962150"/>
                  <a:gd name="connsiteY42" fmla="*/ 405765 h 1962150"/>
                  <a:gd name="connsiteX43" fmla="*/ 1566196 w 1962150"/>
                  <a:gd name="connsiteY43" fmla="*/ 175831 h 1962150"/>
                  <a:gd name="connsiteX44" fmla="*/ 1523905 w 1962150"/>
                  <a:gd name="connsiteY44" fmla="*/ 159449 h 1962150"/>
                  <a:gd name="connsiteX45" fmla="*/ 1523905 w 1962150"/>
                  <a:gd name="connsiteY45" fmla="*/ 159449 h 1962150"/>
                  <a:gd name="connsiteX46" fmla="*/ 1481614 w 1962150"/>
                  <a:gd name="connsiteY46" fmla="*/ 175831 h 1962150"/>
                  <a:gd name="connsiteX47" fmla="*/ 1385316 w 1962150"/>
                  <a:gd name="connsiteY47" fmla="*/ 274320 h 1962150"/>
                  <a:gd name="connsiteX48" fmla="*/ 1204532 w 1962150"/>
                  <a:gd name="connsiteY48" fmla="*/ 199263 h 1962150"/>
                  <a:gd name="connsiteX49" fmla="*/ 1204532 w 1962150"/>
                  <a:gd name="connsiteY49" fmla="*/ 60960 h 1962150"/>
                  <a:gd name="connsiteX50" fmla="*/ 1148334 w 1962150"/>
                  <a:gd name="connsiteY50" fmla="*/ 0 h 1962150"/>
                  <a:gd name="connsiteX51" fmla="*/ 1148334 w 1962150"/>
                  <a:gd name="connsiteY51" fmla="*/ 0 h 1962150"/>
                  <a:gd name="connsiteX52" fmla="*/ 1412272 w 1962150"/>
                  <a:gd name="connsiteY52" fmla="*/ 984028 h 1962150"/>
                  <a:gd name="connsiteX53" fmla="*/ 985171 w 1962150"/>
                  <a:gd name="connsiteY53" fmla="*/ 1398842 h 1962150"/>
                  <a:gd name="connsiteX54" fmla="*/ 558070 w 1962150"/>
                  <a:gd name="connsiteY54" fmla="*/ 984028 h 1962150"/>
                  <a:gd name="connsiteX55" fmla="*/ 985171 w 1962150"/>
                  <a:gd name="connsiteY55" fmla="*/ 569214 h 1962150"/>
                  <a:gd name="connsiteX56" fmla="*/ 1412272 w 1962150"/>
                  <a:gd name="connsiteY56" fmla="*/ 984028 h 1962150"/>
                  <a:gd name="connsiteX57" fmla="*/ 1412272 w 1962150"/>
                  <a:gd name="connsiteY57" fmla="*/ 984028 h 1962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1962150" h="1962150">
                    <a:moveTo>
                      <a:pt x="1148334" y="0"/>
                    </a:moveTo>
                    <a:lnTo>
                      <a:pt x="821912" y="0"/>
                    </a:lnTo>
                    <a:cubicBezTo>
                      <a:pt x="789051" y="0"/>
                      <a:pt x="763238" y="25813"/>
                      <a:pt x="763238" y="58674"/>
                    </a:cubicBezTo>
                    <a:lnTo>
                      <a:pt x="763238" y="194691"/>
                    </a:lnTo>
                    <a:cubicBezTo>
                      <a:pt x="699802" y="213455"/>
                      <a:pt x="638747" y="236887"/>
                      <a:pt x="582454" y="269748"/>
                    </a:cubicBezTo>
                    <a:lnTo>
                      <a:pt x="486156" y="173546"/>
                    </a:lnTo>
                    <a:cubicBezTo>
                      <a:pt x="465011" y="152400"/>
                      <a:pt x="425101" y="152400"/>
                      <a:pt x="403955" y="173546"/>
                    </a:cubicBezTo>
                    <a:lnTo>
                      <a:pt x="173736" y="403479"/>
                    </a:lnTo>
                    <a:cubicBezTo>
                      <a:pt x="150209" y="426911"/>
                      <a:pt x="150209" y="464439"/>
                      <a:pt x="173736" y="485585"/>
                    </a:cubicBezTo>
                    <a:lnTo>
                      <a:pt x="270034" y="581787"/>
                    </a:lnTo>
                    <a:cubicBezTo>
                      <a:pt x="237173" y="638080"/>
                      <a:pt x="213646" y="699040"/>
                      <a:pt x="194881" y="762381"/>
                    </a:cubicBezTo>
                    <a:lnTo>
                      <a:pt x="58674" y="762381"/>
                    </a:lnTo>
                    <a:cubicBezTo>
                      <a:pt x="25813" y="762381"/>
                      <a:pt x="0" y="788194"/>
                      <a:pt x="0" y="821055"/>
                    </a:cubicBezTo>
                    <a:lnTo>
                      <a:pt x="0" y="1147096"/>
                    </a:lnTo>
                    <a:cubicBezTo>
                      <a:pt x="0" y="1179957"/>
                      <a:pt x="25813" y="1205770"/>
                      <a:pt x="58674" y="1205770"/>
                    </a:cubicBezTo>
                    <a:lnTo>
                      <a:pt x="194881" y="1205770"/>
                    </a:lnTo>
                    <a:cubicBezTo>
                      <a:pt x="213646" y="1269111"/>
                      <a:pt x="237173" y="1330071"/>
                      <a:pt x="270034" y="1386364"/>
                    </a:cubicBezTo>
                    <a:lnTo>
                      <a:pt x="173736" y="1482566"/>
                    </a:lnTo>
                    <a:cubicBezTo>
                      <a:pt x="150209" y="1505998"/>
                      <a:pt x="150209" y="1543526"/>
                      <a:pt x="173736" y="1564672"/>
                    </a:cubicBezTo>
                    <a:lnTo>
                      <a:pt x="403860" y="1794605"/>
                    </a:lnTo>
                    <a:cubicBezTo>
                      <a:pt x="427387" y="1818037"/>
                      <a:pt x="464915" y="1818037"/>
                      <a:pt x="486061" y="1794605"/>
                    </a:cubicBezTo>
                    <a:lnTo>
                      <a:pt x="582359" y="1698403"/>
                    </a:lnTo>
                    <a:cubicBezTo>
                      <a:pt x="638747" y="1731264"/>
                      <a:pt x="699802" y="1754696"/>
                      <a:pt x="763143" y="1773460"/>
                    </a:cubicBezTo>
                    <a:lnTo>
                      <a:pt x="763143" y="1909477"/>
                    </a:lnTo>
                    <a:cubicBezTo>
                      <a:pt x="763143" y="1942338"/>
                      <a:pt x="788956" y="1968151"/>
                      <a:pt x="821817" y="1968151"/>
                    </a:cubicBezTo>
                    <a:lnTo>
                      <a:pt x="1148239" y="1968151"/>
                    </a:lnTo>
                    <a:cubicBezTo>
                      <a:pt x="1181100" y="1968151"/>
                      <a:pt x="1206913" y="1942338"/>
                      <a:pt x="1206913" y="1909477"/>
                    </a:cubicBezTo>
                    <a:lnTo>
                      <a:pt x="1206913" y="1773460"/>
                    </a:lnTo>
                    <a:cubicBezTo>
                      <a:pt x="1270349" y="1754696"/>
                      <a:pt x="1331405" y="1731264"/>
                      <a:pt x="1387697" y="1698403"/>
                    </a:cubicBezTo>
                    <a:lnTo>
                      <a:pt x="1483995" y="1794605"/>
                    </a:lnTo>
                    <a:cubicBezTo>
                      <a:pt x="1507522" y="1818037"/>
                      <a:pt x="1545050" y="1818037"/>
                      <a:pt x="1566196" y="1794605"/>
                    </a:cubicBezTo>
                    <a:lnTo>
                      <a:pt x="1796320" y="1564672"/>
                    </a:lnTo>
                    <a:cubicBezTo>
                      <a:pt x="1819847" y="1541240"/>
                      <a:pt x="1819847" y="1503712"/>
                      <a:pt x="1796320" y="1482566"/>
                    </a:cubicBezTo>
                    <a:lnTo>
                      <a:pt x="1700022" y="1386364"/>
                    </a:lnTo>
                    <a:cubicBezTo>
                      <a:pt x="1732883" y="1330071"/>
                      <a:pt x="1756410" y="1269111"/>
                      <a:pt x="1775174" y="1205770"/>
                    </a:cubicBezTo>
                    <a:lnTo>
                      <a:pt x="1911382" y="1205770"/>
                    </a:lnTo>
                    <a:cubicBezTo>
                      <a:pt x="1944243" y="1205770"/>
                      <a:pt x="1970056" y="1179957"/>
                      <a:pt x="1970056" y="1147096"/>
                    </a:cubicBezTo>
                    <a:lnTo>
                      <a:pt x="1970056" y="823341"/>
                    </a:lnTo>
                    <a:cubicBezTo>
                      <a:pt x="1970056" y="790480"/>
                      <a:pt x="1944243" y="764667"/>
                      <a:pt x="1911382" y="764667"/>
                    </a:cubicBezTo>
                    <a:lnTo>
                      <a:pt x="1775174" y="764667"/>
                    </a:lnTo>
                    <a:cubicBezTo>
                      <a:pt x="1756410" y="701326"/>
                      <a:pt x="1732883" y="640366"/>
                      <a:pt x="1700022" y="584073"/>
                    </a:cubicBezTo>
                    <a:lnTo>
                      <a:pt x="1796320" y="487871"/>
                    </a:lnTo>
                    <a:cubicBezTo>
                      <a:pt x="1819847" y="464439"/>
                      <a:pt x="1819847" y="426911"/>
                      <a:pt x="1796320" y="405765"/>
                    </a:cubicBezTo>
                    <a:lnTo>
                      <a:pt x="1566196" y="175831"/>
                    </a:lnTo>
                    <a:cubicBezTo>
                      <a:pt x="1554480" y="164116"/>
                      <a:pt x="1540383" y="159449"/>
                      <a:pt x="1523905" y="159449"/>
                    </a:cubicBezTo>
                    <a:lnTo>
                      <a:pt x="1523905" y="159449"/>
                    </a:lnTo>
                    <a:cubicBezTo>
                      <a:pt x="1507427" y="159449"/>
                      <a:pt x="1493330" y="166497"/>
                      <a:pt x="1481614" y="175831"/>
                    </a:cubicBezTo>
                    <a:lnTo>
                      <a:pt x="1385316" y="274320"/>
                    </a:lnTo>
                    <a:cubicBezTo>
                      <a:pt x="1328928" y="241459"/>
                      <a:pt x="1267873" y="218027"/>
                      <a:pt x="1204532" y="199263"/>
                    </a:cubicBezTo>
                    <a:lnTo>
                      <a:pt x="1204532" y="60960"/>
                    </a:lnTo>
                    <a:cubicBezTo>
                      <a:pt x="1207103" y="28194"/>
                      <a:pt x="1181291" y="0"/>
                      <a:pt x="1148334" y="0"/>
                    </a:cubicBezTo>
                    <a:lnTo>
                      <a:pt x="1148334" y="0"/>
                    </a:lnTo>
                    <a:close/>
                    <a:moveTo>
                      <a:pt x="1412272" y="984028"/>
                    </a:moveTo>
                    <a:cubicBezTo>
                      <a:pt x="1412272" y="1211961"/>
                      <a:pt x="1219867" y="1398842"/>
                      <a:pt x="985171" y="1398842"/>
                    </a:cubicBezTo>
                    <a:cubicBezTo>
                      <a:pt x="750475" y="1398842"/>
                      <a:pt x="558070" y="1214247"/>
                      <a:pt x="558070" y="984028"/>
                    </a:cubicBezTo>
                    <a:cubicBezTo>
                      <a:pt x="558070" y="753809"/>
                      <a:pt x="750475" y="569214"/>
                      <a:pt x="985171" y="569214"/>
                    </a:cubicBezTo>
                    <a:cubicBezTo>
                      <a:pt x="1219867" y="569214"/>
                      <a:pt x="1412272" y="756190"/>
                      <a:pt x="1412272" y="984028"/>
                    </a:cubicBezTo>
                    <a:lnTo>
                      <a:pt x="1412272" y="984028"/>
                    </a:lnTo>
                    <a:close/>
                  </a:path>
                </a:pathLst>
              </a:custGeom>
              <a:solidFill>
                <a:schemeClr val="tx2"/>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84" name="Group 83">
            <a:extLst>
              <a:ext uri="{FF2B5EF4-FFF2-40B4-BE49-F238E27FC236}">
                <a16:creationId xmlns:a16="http://schemas.microsoft.com/office/drawing/2014/main" id="{811C6DDD-9A21-4F37-8F0E-91C40203B3BE}"/>
              </a:ext>
              <a:ext uri="{C183D7F6-B498-43B3-948B-1728B52AA6E4}">
                <adec:decorative xmlns:adec="http://schemas.microsoft.com/office/drawing/2017/decorative" val="1"/>
              </a:ext>
            </a:extLst>
          </p:cNvPr>
          <p:cNvGrpSpPr/>
          <p:nvPr/>
        </p:nvGrpSpPr>
        <p:grpSpPr>
          <a:xfrm>
            <a:off x="8532769" y="2138310"/>
            <a:ext cx="1264980" cy="1264122"/>
            <a:chOff x="6826945" y="2466740"/>
            <a:chExt cx="1264980" cy="1264122"/>
          </a:xfrm>
        </p:grpSpPr>
        <p:grpSp>
          <p:nvGrpSpPr>
            <p:cNvPr id="85" name="Group 84">
              <a:extLst>
                <a:ext uri="{FF2B5EF4-FFF2-40B4-BE49-F238E27FC236}">
                  <a16:creationId xmlns:a16="http://schemas.microsoft.com/office/drawing/2014/main" id="{6C633EE1-81B1-491C-AAA0-954E88DD8113}"/>
                </a:ext>
              </a:extLst>
            </p:cNvPr>
            <p:cNvGrpSpPr/>
            <p:nvPr/>
          </p:nvGrpSpPr>
          <p:grpSpPr>
            <a:xfrm>
              <a:off x="6826945" y="2466740"/>
              <a:ext cx="1264980" cy="1264122"/>
              <a:chOff x="6719887" y="2689955"/>
              <a:chExt cx="1479096" cy="1478092"/>
            </a:xfrm>
          </p:grpSpPr>
          <p:sp>
            <p:nvSpPr>
              <p:cNvPr id="92" name="Oval 91">
                <a:extLst>
                  <a:ext uri="{FF2B5EF4-FFF2-40B4-BE49-F238E27FC236}">
                    <a16:creationId xmlns:a16="http://schemas.microsoft.com/office/drawing/2014/main" id="{BE4CBBAD-6FDA-4516-9D54-DB7B9C9783B6}"/>
                  </a:ext>
                </a:extLst>
              </p:cNvPr>
              <p:cNvSpPr/>
              <p:nvPr/>
            </p:nvSpPr>
            <p:spPr bwMode="auto">
              <a:xfrm>
                <a:off x="6787593" y="2757158"/>
                <a:ext cx="1343684" cy="1343684"/>
              </a:xfrm>
              <a:prstGeom prst="ellipse">
                <a:avLst/>
              </a:prstGeom>
              <a:solidFill>
                <a:schemeClr val="bg1"/>
              </a:solidFill>
              <a:ln w="19050">
                <a:solidFill>
                  <a:schemeClr val="accent1"/>
                </a:solidFill>
              </a:ln>
            </p:spPr>
            <p:txBody>
              <a:bodyPr wrap="square" lIns="0" tIns="0" rIns="0" bIns="0" anchor="ctr">
                <a:noAutofit/>
              </a:bodyPr>
              <a:lstStyle/>
              <a:p>
                <a:pPr marL="0" marR="0" lvl="0" indent="0" algn="ctr" defTabSz="914367" rtl="0" eaLnBrk="1" fontAlgn="auto" latinLnBrk="0" hangingPunct="1">
                  <a:lnSpc>
                    <a:spcPct val="100000"/>
                  </a:lnSpc>
                  <a:spcBef>
                    <a:spcPts val="0"/>
                  </a:spcBef>
                  <a:spcAft>
                    <a:spcPts val="600"/>
                  </a:spcAft>
                  <a:buClrTx/>
                  <a:buSzTx/>
                  <a:buFontTx/>
                  <a:buNone/>
                  <a:tabLst/>
                  <a:defRPr/>
                </a:pPr>
                <a:endParaRPr kumimoji="0" lang="en-US" sz="1200" b="1" i="0" u="none" strike="noStrike" kern="1200" cap="none" spc="0" normalizeH="0" baseline="0" noProof="0">
                  <a:ln>
                    <a:noFill/>
                  </a:ln>
                  <a:solidFill>
                    <a:srgbClr val="243A5E"/>
                  </a:solidFill>
                  <a:effectLst/>
                  <a:uLnTx/>
                  <a:uFillTx/>
                  <a:latin typeface="Segoe UI Semibold"/>
                  <a:ea typeface="+mn-ea"/>
                  <a:cs typeface="+mn-cs"/>
                </a:endParaRPr>
              </a:p>
            </p:txBody>
          </p:sp>
          <p:sp>
            <p:nvSpPr>
              <p:cNvPr id="93" name="Oval 92">
                <a:extLst>
                  <a:ext uri="{FF2B5EF4-FFF2-40B4-BE49-F238E27FC236}">
                    <a16:creationId xmlns:a16="http://schemas.microsoft.com/office/drawing/2014/main" id="{2C0C725B-29DB-4D1F-91AF-FEE5FF4882F0}"/>
                  </a:ext>
                </a:extLst>
              </p:cNvPr>
              <p:cNvSpPr/>
              <p:nvPr/>
            </p:nvSpPr>
            <p:spPr>
              <a:xfrm>
                <a:off x="6719887" y="2689955"/>
                <a:ext cx="1479096" cy="1478092"/>
              </a:xfrm>
              <a:prstGeom prst="ellipse">
                <a:avLst/>
              </a:prstGeom>
              <a:noFill/>
              <a:ln w="6350" cap="rnd">
                <a:solidFill>
                  <a:schemeClr val="bg1">
                    <a:lumMod val="85000"/>
                  </a:schemeClr>
                </a:solidFill>
                <a:prstDash val="dash"/>
              </a:ln>
            </p:spPr>
            <p:txBody>
              <a:bodyPr wrap="square" lIns="0" tIns="0" rIns="0" bIns="0" anchor="ctr">
                <a:noAutofit/>
              </a:bodyPr>
              <a:lstStyle/>
              <a:p>
                <a:pPr marL="0" marR="0" lvl="0" indent="0" algn="ctr" defTabSz="914367" rtl="0" eaLnBrk="1" fontAlgn="auto" latinLnBrk="0" hangingPunct="1">
                  <a:lnSpc>
                    <a:spcPct val="100000"/>
                  </a:lnSpc>
                  <a:spcBef>
                    <a:spcPts val="0"/>
                  </a:spcBef>
                  <a:spcAft>
                    <a:spcPts val="600"/>
                  </a:spcAft>
                  <a:buClrTx/>
                  <a:buSzTx/>
                  <a:buFontTx/>
                  <a:buNone/>
                  <a:tabLst/>
                  <a:defRPr/>
                </a:pPr>
                <a:endParaRPr kumimoji="0" lang="en-US" sz="1200" b="1" i="0" u="none" strike="noStrike" kern="1200" cap="none" spc="0" normalizeH="0" baseline="0" noProof="0">
                  <a:ln>
                    <a:noFill/>
                  </a:ln>
                  <a:solidFill>
                    <a:srgbClr val="FFFFFF"/>
                  </a:solidFill>
                  <a:effectLst/>
                  <a:uLnTx/>
                  <a:uFillTx/>
                  <a:latin typeface="Segoe UI Semibold"/>
                  <a:ea typeface="+mn-ea"/>
                  <a:cs typeface="+mn-cs"/>
                </a:endParaRPr>
              </a:p>
            </p:txBody>
          </p:sp>
        </p:grpSp>
        <p:grpSp>
          <p:nvGrpSpPr>
            <p:cNvPr id="86" name="Group 85">
              <a:extLst>
                <a:ext uri="{FF2B5EF4-FFF2-40B4-BE49-F238E27FC236}">
                  <a16:creationId xmlns:a16="http://schemas.microsoft.com/office/drawing/2014/main" id="{D9C63DE5-EC78-4735-A6B1-E11D3A070CF8}"/>
                </a:ext>
              </a:extLst>
            </p:cNvPr>
            <p:cNvGrpSpPr/>
            <p:nvPr/>
          </p:nvGrpSpPr>
          <p:grpSpPr>
            <a:xfrm>
              <a:off x="7159739" y="2811976"/>
              <a:ext cx="599393" cy="573651"/>
              <a:chOff x="356719" y="3925962"/>
              <a:chExt cx="936988" cy="896747"/>
            </a:xfrm>
          </p:grpSpPr>
          <p:sp>
            <p:nvSpPr>
              <p:cNvPr id="87" name="Freeform: Shape 86">
                <a:extLst>
                  <a:ext uri="{FF2B5EF4-FFF2-40B4-BE49-F238E27FC236}">
                    <a16:creationId xmlns:a16="http://schemas.microsoft.com/office/drawing/2014/main" id="{DCDDDADF-158C-4549-9EBF-BC874AA37C76}"/>
                  </a:ext>
                </a:extLst>
              </p:cNvPr>
              <p:cNvSpPr/>
              <p:nvPr/>
            </p:nvSpPr>
            <p:spPr>
              <a:xfrm>
                <a:off x="472780" y="3925962"/>
                <a:ext cx="820927" cy="821137"/>
              </a:xfrm>
              <a:custGeom>
                <a:avLst/>
                <a:gdLst>
                  <a:gd name="connsiteX0" fmla="*/ 483295 w 820926"/>
                  <a:gd name="connsiteY0" fmla="*/ 610974 h 821134"/>
                  <a:gd name="connsiteX1" fmla="*/ 483295 w 820926"/>
                  <a:gd name="connsiteY1" fmla="*/ 610975 h 821134"/>
                  <a:gd name="connsiteX2" fmla="*/ 487260 w 820926"/>
                  <a:gd name="connsiteY2" fmla="*/ 653826 h 821134"/>
                  <a:gd name="connsiteX3" fmla="*/ 487480 w 820926"/>
                  <a:gd name="connsiteY3" fmla="*/ 667052 h 821134"/>
                  <a:gd name="connsiteX4" fmla="*/ 487480 w 820926"/>
                  <a:gd name="connsiteY4" fmla="*/ 667052 h 821134"/>
                  <a:gd name="connsiteX5" fmla="*/ 487260 w 820926"/>
                  <a:gd name="connsiteY5" fmla="*/ 653825 h 821134"/>
                  <a:gd name="connsiteX6" fmla="*/ 738020 w 820926"/>
                  <a:gd name="connsiteY6" fmla="*/ 82903 h 821134"/>
                  <a:gd name="connsiteX7" fmla="*/ 706559 w 820926"/>
                  <a:gd name="connsiteY7" fmla="*/ 85966 h 821134"/>
                  <a:gd name="connsiteX8" fmla="*/ 574513 w 820926"/>
                  <a:gd name="connsiteY8" fmla="*/ 119407 h 821134"/>
                  <a:gd name="connsiteX9" fmla="*/ 467440 w 820926"/>
                  <a:gd name="connsiteY9" fmla="*/ 187866 h 821134"/>
                  <a:gd name="connsiteX10" fmla="*/ 369713 w 820926"/>
                  <a:gd name="connsiteY10" fmla="*/ 285707 h 821134"/>
                  <a:gd name="connsiteX11" fmla="*/ 259648 w 820926"/>
                  <a:gd name="connsiteY11" fmla="*/ 336124 h 821134"/>
                  <a:gd name="connsiteX12" fmla="*/ 167216 w 820926"/>
                  <a:gd name="connsiteY12" fmla="*/ 333814 h 821134"/>
                  <a:gd name="connsiteX13" fmla="*/ 136238 w 820926"/>
                  <a:gd name="connsiteY13" fmla="*/ 337585 h 821134"/>
                  <a:gd name="connsiteX14" fmla="*/ 109566 w 820926"/>
                  <a:gd name="connsiteY14" fmla="*/ 362816 h 821134"/>
                  <a:gd name="connsiteX15" fmla="*/ 101659 w 820926"/>
                  <a:gd name="connsiteY15" fmla="*/ 375373 h 821134"/>
                  <a:gd name="connsiteX16" fmla="*/ 84876 w 820926"/>
                  <a:gd name="connsiteY16" fmla="*/ 410933 h 821134"/>
                  <a:gd name="connsiteX17" fmla="*/ 84876 w 820926"/>
                  <a:gd name="connsiteY17" fmla="*/ 410934 h 821134"/>
                  <a:gd name="connsiteX18" fmla="*/ 101659 w 820926"/>
                  <a:gd name="connsiteY18" fmla="*/ 375374 h 821134"/>
                  <a:gd name="connsiteX19" fmla="*/ 109566 w 820926"/>
                  <a:gd name="connsiteY19" fmla="*/ 362817 h 821134"/>
                  <a:gd name="connsiteX20" fmla="*/ 136238 w 820926"/>
                  <a:gd name="connsiteY20" fmla="*/ 337586 h 821134"/>
                  <a:gd name="connsiteX21" fmla="*/ 167216 w 820926"/>
                  <a:gd name="connsiteY21" fmla="*/ 333815 h 821134"/>
                  <a:gd name="connsiteX22" fmla="*/ 259648 w 820926"/>
                  <a:gd name="connsiteY22" fmla="*/ 336125 h 821134"/>
                  <a:gd name="connsiteX23" fmla="*/ 369713 w 820926"/>
                  <a:gd name="connsiteY23" fmla="*/ 285708 h 821134"/>
                  <a:gd name="connsiteX24" fmla="*/ 467440 w 820926"/>
                  <a:gd name="connsiteY24" fmla="*/ 187867 h 821134"/>
                  <a:gd name="connsiteX25" fmla="*/ 574513 w 820926"/>
                  <a:gd name="connsiteY25" fmla="*/ 119408 h 821134"/>
                  <a:gd name="connsiteX26" fmla="*/ 706559 w 820926"/>
                  <a:gd name="connsiteY26" fmla="*/ 85967 h 821134"/>
                  <a:gd name="connsiteX27" fmla="*/ 738020 w 820926"/>
                  <a:gd name="connsiteY27" fmla="*/ 82904 h 821134"/>
                  <a:gd name="connsiteX28" fmla="*/ 760010 w 820926"/>
                  <a:gd name="connsiteY28" fmla="*/ 750 h 821134"/>
                  <a:gd name="connsiteX29" fmla="*/ 803801 w 820926"/>
                  <a:gd name="connsiteY29" fmla="*/ 17128 h 821134"/>
                  <a:gd name="connsiteX30" fmla="*/ 780204 w 820926"/>
                  <a:gd name="connsiteY30" fmla="*/ 272270 h 821134"/>
                  <a:gd name="connsiteX31" fmla="*/ 691837 w 820926"/>
                  <a:gd name="connsiteY31" fmla="*/ 411979 h 821134"/>
                  <a:gd name="connsiteX32" fmla="*/ 593866 w 820926"/>
                  <a:gd name="connsiteY32" fmla="*/ 510064 h 821134"/>
                  <a:gd name="connsiteX33" fmla="*/ 569337 w 820926"/>
                  <a:gd name="connsiteY33" fmla="*/ 642755 h 821134"/>
                  <a:gd name="connsiteX34" fmla="*/ 570488 w 820926"/>
                  <a:gd name="connsiteY34" fmla="*/ 656376 h 821134"/>
                  <a:gd name="connsiteX35" fmla="*/ 570326 w 820926"/>
                  <a:gd name="connsiteY35" fmla="*/ 669955 h 821134"/>
                  <a:gd name="connsiteX36" fmla="*/ 569780 w 820926"/>
                  <a:gd name="connsiteY36" fmla="*/ 676577 h 821134"/>
                  <a:gd name="connsiteX37" fmla="*/ 561671 w 820926"/>
                  <a:gd name="connsiteY37" fmla="*/ 712077 h 821134"/>
                  <a:gd name="connsiteX38" fmla="*/ 430193 w 820926"/>
                  <a:gd name="connsiteY38" fmla="*/ 817220 h 821134"/>
                  <a:gd name="connsiteX39" fmla="*/ 355031 w 820926"/>
                  <a:gd name="connsiteY39" fmla="*/ 798220 h 821134"/>
                  <a:gd name="connsiteX40" fmla="*/ 188954 w 820926"/>
                  <a:gd name="connsiteY40" fmla="*/ 631971 h 821134"/>
                  <a:gd name="connsiteX41" fmla="*/ 22918 w 820926"/>
                  <a:gd name="connsiteY41" fmla="*/ 466112 h 821134"/>
                  <a:gd name="connsiteX42" fmla="*/ 3889 w 820926"/>
                  <a:gd name="connsiteY42" fmla="*/ 391015 h 821134"/>
                  <a:gd name="connsiteX43" fmla="*/ 108979 w 820926"/>
                  <a:gd name="connsiteY43" fmla="*/ 259373 h 821134"/>
                  <a:gd name="connsiteX44" fmla="*/ 145964 w 820926"/>
                  <a:gd name="connsiteY44" fmla="*/ 251133 h 821134"/>
                  <a:gd name="connsiteX45" fmla="*/ 178358 w 820926"/>
                  <a:gd name="connsiteY45" fmla="*/ 251740 h 821134"/>
                  <a:gd name="connsiteX46" fmla="*/ 311109 w 820926"/>
                  <a:gd name="connsiteY46" fmla="*/ 227176 h 821134"/>
                  <a:gd name="connsiteX47" fmla="*/ 408840 w 820926"/>
                  <a:gd name="connsiteY47" fmla="*/ 129336 h 821134"/>
                  <a:gd name="connsiteX48" fmla="*/ 548891 w 820926"/>
                  <a:gd name="connsiteY48" fmla="*/ 40646 h 821134"/>
                  <a:gd name="connsiteX49" fmla="*/ 760010 w 820926"/>
                  <a:gd name="connsiteY49" fmla="*/ 750 h 821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820926" h="821134">
                    <a:moveTo>
                      <a:pt x="483295" y="610974"/>
                    </a:moveTo>
                    <a:lnTo>
                      <a:pt x="483295" y="610975"/>
                    </a:lnTo>
                    <a:cubicBezTo>
                      <a:pt x="483957" y="626670"/>
                      <a:pt x="485560" y="641268"/>
                      <a:pt x="487260" y="653826"/>
                    </a:cubicBezTo>
                    <a:lnTo>
                      <a:pt x="487480" y="667052"/>
                    </a:lnTo>
                    <a:lnTo>
                      <a:pt x="487480" y="667052"/>
                    </a:lnTo>
                    <a:cubicBezTo>
                      <a:pt x="487964" y="661954"/>
                      <a:pt x="487765" y="657565"/>
                      <a:pt x="487260" y="653825"/>
                    </a:cubicBezTo>
                    <a:close/>
                    <a:moveTo>
                      <a:pt x="738020" y="82903"/>
                    </a:moveTo>
                    <a:cubicBezTo>
                      <a:pt x="729568" y="83166"/>
                      <a:pt x="719074" y="84111"/>
                      <a:pt x="706559" y="85966"/>
                    </a:cubicBezTo>
                    <a:cubicBezTo>
                      <a:pt x="665224" y="92093"/>
                      <a:pt x="616187" y="105849"/>
                      <a:pt x="574513" y="119407"/>
                    </a:cubicBezTo>
                    <a:cubicBezTo>
                      <a:pt x="535829" y="131995"/>
                      <a:pt x="499614" y="155659"/>
                      <a:pt x="467440" y="187866"/>
                    </a:cubicBezTo>
                    <a:lnTo>
                      <a:pt x="369713" y="285707"/>
                    </a:lnTo>
                    <a:cubicBezTo>
                      <a:pt x="335779" y="319669"/>
                      <a:pt x="293659" y="331979"/>
                      <a:pt x="259648" y="336124"/>
                    </a:cubicBezTo>
                    <a:cubicBezTo>
                      <a:pt x="225716" y="340264"/>
                      <a:pt x="192392" y="337231"/>
                      <a:pt x="167216" y="333814"/>
                    </a:cubicBezTo>
                    <a:cubicBezTo>
                      <a:pt x="159674" y="332787"/>
                      <a:pt x="149503" y="332959"/>
                      <a:pt x="136238" y="337585"/>
                    </a:cubicBezTo>
                    <a:cubicBezTo>
                      <a:pt x="131202" y="339334"/>
                      <a:pt x="121597" y="345502"/>
                      <a:pt x="109566" y="362816"/>
                    </a:cubicBezTo>
                    <a:cubicBezTo>
                      <a:pt x="106795" y="366799"/>
                      <a:pt x="104167" y="371011"/>
                      <a:pt x="101659" y="375373"/>
                    </a:cubicBezTo>
                    <a:cubicBezTo>
                      <a:pt x="95168" y="386682"/>
                      <a:pt x="89527" y="398997"/>
                      <a:pt x="84876" y="410933"/>
                    </a:cubicBezTo>
                    <a:lnTo>
                      <a:pt x="84876" y="410934"/>
                    </a:lnTo>
                    <a:lnTo>
                      <a:pt x="101659" y="375374"/>
                    </a:lnTo>
                    <a:cubicBezTo>
                      <a:pt x="104167" y="371012"/>
                      <a:pt x="106795" y="366800"/>
                      <a:pt x="109566" y="362817"/>
                    </a:cubicBezTo>
                    <a:cubicBezTo>
                      <a:pt x="121597" y="345503"/>
                      <a:pt x="131202" y="339335"/>
                      <a:pt x="136238" y="337586"/>
                    </a:cubicBezTo>
                    <a:cubicBezTo>
                      <a:pt x="149503" y="332960"/>
                      <a:pt x="159674" y="332788"/>
                      <a:pt x="167216" y="333815"/>
                    </a:cubicBezTo>
                    <a:cubicBezTo>
                      <a:pt x="192392" y="337232"/>
                      <a:pt x="225716" y="340265"/>
                      <a:pt x="259648" y="336125"/>
                    </a:cubicBezTo>
                    <a:cubicBezTo>
                      <a:pt x="293659" y="331980"/>
                      <a:pt x="335779" y="319670"/>
                      <a:pt x="369713" y="285708"/>
                    </a:cubicBezTo>
                    <a:lnTo>
                      <a:pt x="467440" y="187867"/>
                    </a:lnTo>
                    <a:cubicBezTo>
                      <a:pt x="499614" y="155660"/>
                      <a:pt x="535829" y="131996"/>
                      <a:pt x="574513" y="119408"/>
                    </a:cubicBezTo>
                    <a:cubicBezTo>
                      <a:pt x="616187" y="105850"/>
                      <a:pt x="665224" y="92094"/>
                      <a:pt x="706559" y="85967"/>
                    </a:cubicBezTo>
                    <a:lnTo>
                      <a:pt x="738020" y="82904"/>
                    </a:lnTo>
                    <a:close/>
                    <a:moveTo>
                      <a:pt x="760010" y="750"/>
                    </a:moveTo>
                    <a:cubicBezTo>
                      <a:pt x="778950" y="2529"/>
                      <a:pt x="794256" y="7586"/>
                      <a:pt x="803801" y="17128"/>
                    </a:cubicBezTo>
                    <a:cubicBezTo>
                      <a:pt x="842000" y="55326"/>
                      <a:pt x="808311" y="185900"/>
                      <a:pt x="780204" y="272270"/>
                    </a:cubicBezTo>
                    <a:cubicBezTo>
                      <a:pt x="762893" y="325437"/>
                      <a:pt x="731349" y="372421"/>
                      <a:pt x="691837" y="411979"/>
                    </a:cubicBezTo>
                    <a:lnTo>
                      <a:pt x="593866" y="510064"/>
                    </a:lnTo>
                    <a:cubicBezTo>
                      <a:pt x="561551" y="542412"/>
                      <a:pt x="563228" y="597437"/>
                      <a:pt x="569337" y="642755"/>
                    </a:cubicBezTo>
                    <a:cubicBezTo>
                      <a:pt x="569925" y="647133"/>
                      <a:pt x="570326" y="651676"/>
                      <a:pt x="570488" y="656376"/>
                    </a:cubicBezTo>
                    <a:cubicBezTo>
                      <a:pt x="570650" y="660770"/>
                      <a:pt x="570612" y="665296"/>
                      <a:pt x="570326" y="669955"/>
                    </a:cubicBezTo>
                    <a:cubicBezTo>
                      <a:pt x="570206" y="672134"/>
                      <a:pt x="570024" y="674345"/>
                      <a:pt x="569780" y="676577"/>
                    </a:cubicBezTo>
                    <a:cubicBezTo>
                      <a:pt x="568587" y="687730"/>
                      <a:pt x="566020" y="699591"/>
                      <a:pt x="561671" y="712077"/>
                    </a:cubicBezTo>
                    <a:cubicBezTo>
                      <a:pt x="542178" y="768026"/>
                      <a:pt x="475308" y="800903"/>
                      <a:pt x="430193" y="817220"/>
                    </a:cubicBezTo>
                    <a:cubicBezTo>
                      <a:pt x="403705" y="826803"/>
                      <a:pt x="374931" y="818152"/>
                      <a:pt x="355031" y="798220"/>
                    </a:cubicBezTo>
                    <a:lnTo>
                      <a:pt x="188954" y="631971"/>
                    </a:lnTo>
                    <a:lnTo>
                      <a:pt x="22918" y="466112"/>
                    </a:lnTo>
                    <a:cubicBezTo>
                      <a:pt x="3000" y="446221"/>
                      <a:pt x="-5655" y="417493"/>
                      <a:pt x="3889" y="391015"/>
                    </a:cubicBezTo>
                    <a:cubicBezTo>
                      <a:pt x="20168" y="345855"/>
                      <a:pt x="52987" y="278883"/>
                      <a:pt x="108979" y="259373"/>
                    </a:cubicBezTo>
                    <a:cubicBezTo>
                      <a:pt x="122022" y="254829"/>
                      <a:pt x="134377" y="252245"/>
                      <a:pt x="145964" y="251133"/>
                    </a:cubicBezTo>
                    <a:cubicBezTo>
                      <a:pt x="157550" y="250021"/>
                      <a:pt x="168389" y="250385"/>
                      <a:pt x="178358" y="251740"/>
                    </a:cubicBezTo>
                    <a:cubicBezTo>
                      <a:pt x="223694" y="257897"/>
                      <a:pt x="278777" y="259550"/>
                      <a:pt x="311109" y="227176"/>
                    </a:cubicBezTo>
                    <a:lnTo>
                      <a:pt x="408840" y="129336"/>
                    </a:lnTo>
                    <a:cubicBezTo>
                      <a:pt x="448473" y="89662"/>
                      <a:pt x="495568" y="57995"/>
                      <a:pt x="548891" y="40646"/>
                    </a:cubicBezTo>
                    <a:cubicBezTo>
                      <a:pt x="613666" y="19573"/>
                      <a:pt x="703190" y="-4588"/>
                      <a:pt x="760010" y="750"/>
                    </a:cubicBezTo>
                    <a:close/>
                  </a:path>
                </a:pathLst>
              </a:custGeom>
              <a:solidFill>
                <a:schemeClr val="tx2"/>
              </a:solidFill>
              <a:ln w="4141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8" name="Freeform: Shape 87">
                <a:extLst>
                  <a:ext uri="{FF2B5EF4-FFF2-40B4-BE49-F238E27FC236}">
                    <a16:creationId xmlns:a16="http://schemas.microsoft.com/office/drawing/2014/main" id="{27DAB003-A335-4BF0-8454-B113B86EBEF2}"/>
                  </a:ext>
                </a:extLst>
              </p:cNvPr>
              <p:cNvSpPr/>
              <p:nvPr/>
            </p:nvSpPr>
            <p:spPr>
              <a:xfrm>
                <a:off x="871713" y="4182444"/>
                <a:ext cx="165652" cy="165653"/>
              </a:xfrm>
              <a:custGeom>
                <a:avLst/>
                <a:gdLst>
                  <a:gd name="connsiteX0" fmla="*/ 141387 w 165652"/>
                  <a:gd name="connsiteY0" fmla="*/ 141394 h 165652"/>
                  <a:gd name="connsiteX1" fmla="*/ 24267 w 165652"/>
                  <a:gd name="connsiteY1" fmla="*/ 141394 h 165652"/>
                  <a:gd name="connsiteX2" fmla="*/ 24267 w 165652"/>
                  <a:gd name="connsiteY2" fmla="*/ 24258 h 165652"/>
                  <a:gd name="connsiteX3" fmla="*/ 141387 w 165652"/>
                  <a:gd name="connsiteY3" fmla="*/ 24258 h 165652"/>
                  <a:gd name="connsiteX4" fmla="*/ 141387 w 165652"/>
                  <a:gd name="connsiteY4" fmla="*/ 141394 h 1656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652" h="165652">
                    <a:moveTo>
                      <a:pt x="141387" y="141394"/>
                    </a:moveTo>
                    <a:cubicBezTo>
                      <a:pt x="109052" y="173738"/>
                      <a:pt x="56598" y="173738"/>
                      <a:pt x="24267" y="141394"/>
                    </a:cubicBezTo>
                    <a:cubicBezTo>
                      <a:pt x="-8089" y="109045"/>
                      <a:pt x="-8089" y="56607"/>
                      <a:pt x="24267" y="24258"/>
                    </a:cubicBezTo>
                    <a:cubicBezTo>
                      <a:pt x="56598" y="-8086"/>
                      <a:pt x="109052" y="-8086"/>
                      <a:pt x="141387" y="24258"/>
                    </a:cubicBezTo>
                    <a:cubicBezTo>
                      <a:pt x="173743" y="56607"/>
                      <a:pt x="173743" y="109045"/>
                      <a:pt x="141387" y="141394"/>
                    </a:cubicBezTo>
                    <a:close/>
                  </a:path>
                </a:pathLst>
              </a:custGeom>
              <a:solidFill>
                <a:schemeClr val="accent1"/>
              </a:solidFill>
              <a:ln w="4141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9" name="Freeform: Shape 88">
                <a:extLst>
                  <a:ext uri="{FF2B5EF4-FFF2-40B4-BE49-F238E27FC236}">
                    <a16:creationId xmlns:a16="http://schemas.microsoft.com/office/drawing/2014/main" id="{8A16BAD6-C7DB-41D1-85DC-52176814D99A}"/>
                  </a:ext>
                </a:extLst>
              </p:cNvPr>
              <p:cNvSpPr/>
              <p:nvPr/>
            </p:nvSpPr>
            <p:spPr>
              <a:xfrm>
                <a:off x="356739" y="4569203"/>
                <a:ext cx="248479" cy="248479"/>
              </a:xfrm>
              <a:custGeom>
                <a:avLst/>
                <a:gdLst>
                  <a:gd name="connsiteX0" fmla="*/ 275676 w 248478"/>
                  <a:gd name="connsiteY0" fmla="*/ 12132 h 248478"/>
                  <a:gd name="connsiteX1" fmla="*/ 217115 w 248478"/>
                  <a:gd name="connsiteY1" fmla="*/ 12132 h 248478"/>
                  <a:gd name="connsiteX2" fmla="*/ 12133 w 248478"/>
                  <a:gd name="connsiteY2" fmla="*/ 217114 h 248478"/>
                  <a:gd name="connsiteX3" fmla="*/ 12133 w 248478"/>
                  <a:gd name="connsiteY3" fmla="*/ 275680 h 248478"/>
                  <a:gd name="connsiteX4" fmla="*/ 70693 w 248478"/>
                  <a:gd name="connsiteY4" fmla="*/ 275680 h 248478"/>
                  <a:gd name="connsiteX5" fmla="*/ 275676 w 248478"/>
                  <a:gd name="connsiteY5" fmla="*/ 70698 h 248478"/>
                  <a:gd name="connsiteX6" fmla="*/ 275676 w 248478"/>
                  <a:gd name="connsiteY6" fmla="*/ 12132 h 24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478" h="248478">
                    <a:moveTo>
                      <a:pt x="275676" y="12132"/>
                    </a:moveTo>
                    <a:cubicBezTo>
                      <a:pt x="259499" y="-4044"/>
                      <a:pt x="233292" y="-4044"/>
                      <a:pt x="217115" y="12132"/>
                    </a:cubicBezTo>
                    <a:lnTo>
                      <a:pt x="12133" y="217114"/>
                    </a:lnTo>
                    <a:cubicBezTo>
                      <a:pt x="-4044" y="233286"/>
                      <a:pt x="-4044" y="259509"/>
                      <a:pt x="12133" y="275680"/>
                    </a:cubicBezTo>
                    <a:cubicBezTo>
                      <a:pt x="28310" y="291852"/>
                      <a:pt x="54516" y="291852"/>
                      <a:pt x="70693" y="275680"/>
                    </a:cubicBezTo>
                    <a:lnTo>
                      <a:pt x="275676" y="70698"/>
                    </a:lnTo>
                    <a:cubicBezTo>
                      <a:pt x="291853" y="54526"/>
                      <a:pt x="291853" y="28304"/>
                      <a:pt x="275676" y="12132"/>
                    </a:cubicBezTo>
                    <a:close/>
                  </a:path>
                </a:pathLst>
              </a:custGeom>
              <a:solidFill>
                <a:schemeClr val="accent1"/>
              </a:solidFill>
              <a:ln w="4141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90" name="Freeform: Shape 89">
                <a:extLst>
                  <a:ext uri="{FF2B5EF4-FFF2-40B4-BE49-F238E27FC236}">
                    <a16:creationId xmlns:a16="http://schemas.microsoft.com/office/drawing/2014/main" id="{3DBB0223-B698-483E-8688-CBA80B91DD74}"/>
                  </a:ext>
                </a:extLst>
              </p:cNvPr>
              <p:cNvSpPr/>
              <p:nvPr/>
            </p:nvSpPr>
            <p:spPr>
              <a:xfrm>
                <a:off x="356719" y="4481348"/>
                <a:ext cx="165652" cy="165653"/>
              </a:xfrm>
              <a:custGeom>
                <a:avLst/>
                <a:gdLst>
                  <a:gd name="connsiteX0" fmla="*/ 129274 w 165652"/>
                  <a:gd name="connsiteY0" fmla="*/ 12135 h 165652"/>
                  <a:gd name="connsiteX1" fmla="*/ 187835 w 165652"/>
                  <a:gd name="connsiteY1" fmla="*/ 12135 h 165652"/>
                  <a:gd name="connsiteX2" fmla="*/ 187835 w 165652"/>
                  <a:gd name="connsiteY2" fmla="*/ 70701 h 165652"/>
                  <a:gd name="connsiteX3" fmla="*/ 70714 w 165652"/>
                  <a:gd name="connsiteY3" fmla="*/ 187830 h 165652"/>
                  <a:gd name="connsiteX4" fmla="*/ 12133 w 165652"/>
                  <a:gd name="connsiteY4" fmla="*/ 187830 h 165652"/>
                  <a:gd name="connsiteX5" fmla="*/ 12133 w 165652"/>
                  <a:gd name="connsiteY5" fmla="*/ 129264 h 165652"/>
                  <a:gd name="connsiteX6" fmla="*/ 129274 w 165652"/>
                  <a:gd name="connsiteY6" fmla="*/ 12135 h 165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5652" h="165652">
                    <a:moveTo>
                      <a:pt x="129274" y="12135"/>
                    </a:moveTo>
                    <a:cubicBezTo>
                      <a:pt x="145451" y="-4045"/>
                      <a:pt x="171658" y="-4045"/>
                      <a:pt x="187835" y="12135"/>
                    </a:cubicBezTo>
                    <a:cubicBezTo>
                      <a:pt x="204012" y="28307"/>
                      <a:pt x="204012" y="54525"/>
                      <a:pt x="187835" y="70701"/>
                    </a:cubicBezTo>
                    <a:lnTo>
                      <a:pt x="70714" y="187830"/>
                    </a:lnTo>
                    <a:cubicBezTo>
                      <a:pt x="54536" y="204006"/>
                      <a:pt x="28310" y="204006"/>
                      <a:pt x="12133" y="187830"/>
                    </a:cubicBezTo>
                    <a:cubicBezTo>
                      <a:pt x="-4044" y="171658"/>
                      <a:pt x="-4044" y="145435"/>
                      <a:pt x="12133" y="129264"/>
                    </a:cubicBezTo>
                    <a:lnTo>
                      <a:pt x="129274" y="12135"/>
                    </a:lnTo>
                    <a:close/>
                  </a:path>
                </a:pathLst>
              </a:custGeom>
              <a:solidFill>
                <a:schemeClr val="accent1"/>
              </a:solidFill>
              <a:ln w="4141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91" name="Freeform: Shape 90">
                <a:extLst>
                  <a:ext uri="{FF2B5EF4-FFF2-40B4-BE49-F238E27FC236}">
                    <a16:creationId xmlns:a16="http://schemas.microsoft.com/office/drawing/2014/main" id="{15411563-6A3C-4689-B13B-8630D58DD7CF}"/>
                  </a:ext>
                </a:extLst>
              </p:cNvPr>
              <p:cNvSpPr/>
              <p:nvPr/>
            </p:nvSpPr>
            <p:spPr>
              <a:xfrm>
                <a:off x="532420" y="4657056"/>
                <a:ext cx="165652" cy="165653"/>
              </a:xfrm>
              <a:custGeom>
                <a:avLst/>
                <a:gdLst>
                  <a:gd name="connsiteX0" fmla="*/ 187835 w 165652"/>
                  <a:gd name="connsiteY0" fmla="*/ 12132 h 165652"/>
                  <a:gd name="connsiteX1" fmla="*/ 129274 w 165652"/>
                  <a:gd name="connsiteY1" fmla="*/ 12132 h 165652"/>
                  <a:gd name="connsiteX2" fmla="*/ 12133 w 165652"/>
                  <a:gd name="connsiteY2" fmla="*/ 129265 h 165652"/>
                  <a:gd name="connsiteX3" fmla="*/ 12133 w 165652"/>
                  <a:gd name="connsiteY3" fmla="*/ 187831 h 165652"/>
                  <a:gd name="connsiteX4" fmla="*/ 70714 w 165652"/>
                  <a:gd name="connsiteY4" fmla="*/ 187831 h 165652"/>
                  <a:gd name="connsiteX5" fmla="*/ 187835 w 165652"/>
                  <a:gd name="connsiteY5" fmla="*/ 70698 h 165652"/>
                  <a:gd name="connsiteX6" fmla="*/ 199947 w 165652"/>
                  <a:gd name="connsiteY6" fmla="*/ 40169 h 165652"/>
                  <a:gd name="connsiteX7" fmla="*/ 187835 w 165652"/>
                  <a:gd name="connsiteY7" fmla="*/ 12132 h 165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5652" h="165652">
                    <a:moveTo>
                      <a:pt x="187835" y="12132"/>
                    </a:moveTo>
                    <a:cubicBezTo>
                      <a:pt x="171658" y="-4044"/>
                      <a:pt x="145451" y="-4044"/>
                      <a:pt x="129274" y="12132"/>
                    </a:cubicBezTo>
                    <a:lnTo>
                      <a:pt x="12133" y="129265"/>
                    </a:lnTo>
                    <a:cubicBezTo>
                      <a:pt x="-4044" y="145436"/>
                      <a:pt x="-4044" y="171659"/>
                      <a:pt x="12133" y="187831"/>
                    </a:cubicBezTo>
                    <a:cubicBezTo>
                      <a:pt x="28310" y="204007"/>
                      <a:pt x="54537" y="204007"/>
                      <a:pt x="70714" y="187831"/>
                    </a:cubicBezTo>
                    <a:lnTo>
                      <a:pt x="187835" y="70698"/>
                    </a:lnTo>
                    <a:cubicBezTo>
                      <a:pt x="196247" y="62296"/>
                      <a:pt x="200291" y="51180"/>
                      <a:pt x="199947" y="40169"/>
                    </a:cubicBezTo>
                    <a:cubicBezTo>
                      <a:pt x="199644" y="29989"/>
                      <a:pt x="195600" y="19905"/>
                      <a:pt x="187835" y="12132"/>
                    </a:cubicBezTo>
                    <a:close/>
                  </a:path>
                </a:pathLst>
              </a:custGeom>
              <a:solidFill>
                <a:schemeClr val="accent1"/>
              </a:solidFill>
              <a:ln w="4141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2" name="Title 1"/>
          <p:cNvSpPr>
            <a:spLocks noGrp="1"/>
          </p:cNvSpPr>
          <p:nvPr>
            <p:ph type="title"/>
          </p:nvPr>
        </p:nvSpPr>
        <p:spPr>
          <a:xfrm>
            <a:off x="586738" y="282613"/>
            <a:ext cx="11018520" cy="984885"/>
          </a:xfrm>
        </p:spPr>
        <p:txBody>
          <a:bodyPr/>
          <a:lstStyle/>
          <a:p>
            <a:r>
              <a:rPr lang="en-US" dirty="0"/>
              <a:t>Power Platform Build Tools</a:t>
            </a:r>
            <a:br>
              <a:rPr lang="en-US" dirty="0"/>
            </a:br>
            <a:r>
              <a:rPr lang="en-US" sz="2800" i="1" dirty="0">
                <a:latin typeface="+mn-lt"/>
              </a:rPr>
              <a:t>ALM Powered by Azure DevOps</a:t>
            </a:r>
          </a:p>
        </p:txBody>
      </p:sp>
      <p:sp>
        <p:nvSpPr>
          <p:cNvPr id="127" name="TextBox 126">
            <a:extLst>
              <a:ext uri="{FF2B5EF4-FFF2-40B4-BE49-F238E27FC236}">
                <a16:creationId xmlns:a16="http://schemas.microsoft.com/office/drawing/2014/main" id="{A5A20D5E-EB2F-450E-B6CF-6A7C10F0E5C7}"/>
              </a:ext>
            </a:extLst>
          </p:cNvPr>
          <p:cNvSpPr txBox="1"/>
          <p:nvPr/>
        </p:nvSpPr>
        <p:spPr>
          <a:xfrm>
            <a:off x="760973" y="1547178"/>
            <a:ext cx="2489446" cy="221599"/>
          </a:xfrm>
          <a:prstGeom prst="rect">
            <a:avLst/>
          </a:prstGeom>
          <a:noFill/>
        </p:spPr>
        <p:txBody>
          <a:bodyPr wrap="square" lIns="0" tIns="0" rIns="0" bIns="0" rtlCol="0">
            <a:spAutoFit/>
          </a:bodyPr>
          <a:lstStyle>
            <a:defPPr>
              <a:defRPr lang="en-US"/>
            </a:defPPr>
            <a:lvl1pPr>
              <a:lnSpc>
                <a:spcPct val="90000"/>
              </a:lnSpc>
              <a:defRPr sz="1600">
                <a:gradFill>
                  <a:gsLst>
                    <a:gs pos="0">
                      <a:srgbClr val="FFFFFF"/>
                    </a:gs>
                    <a:gs pos="100000">
                      <a:srgbClr val="FFFFFF"/>
                    </a:gs>
                  </a:gsLst>
                  <a:lin ang="5400000" scaled="0"/>
                </a:gradFill>
              </a:defRPr>
            </a:lvl1pPr>
          </a:lstStyle>
          <a:p>
            <a:pPr marL="0" marR="0" lvl="0" indent="0" algn="ctr" defTabSz="895526" rtl="0" eaLnBrk="1" fontAlgn="auto" latinLnBrk="0" hangingPunct="1">
              <a:lnSpc>
                <a:spcPct val="9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bg1"/>
                </a:solidFill>
                <a:effectLst/>
                <a:uLnTx/>
                <a:uFillTx/>
                <a:latin typeface="Segoe UI Semibold" charset="0"/>
                <a:ea typeface="Segoe UI Semibold" charset="0"/>
                <a:cs typeface="Segoe UI Semibold" charset="0"/>
              </a:rPr>
              <a:t>Initiate</a:t>
            </a:r>
          </a:p>
        </p:txBody>
      </p:sp>
      <p:sp>
        <p:nvSpPr>
          <p:cNvPr id="126" name="TextBox 125">
            <a:extLst>
              <a:ext uri="{FF2B5EF4-FFF2-40B4-BE49-F238E27FC236}">
                <a16:creationId xmlns:a16="http://schemas.microsoft.com/office/drawing/2014/main" id="{1A6326A0-EE79-47C8-A36C-8AEC827137AD}"/>
              </a:ext>
            </a:extLst>
          </p:cNvPr>
          <p:cNvSpPr txBox="1"/>
          <p:nvPr/>
        </p:nvSpPr>
        <p:spPr>
          <a:xfrm>
            <a:off x="760973" y="1836825"/>
            <a:ext cx="2489446" cy="369332"/>
          </a:xfrm>
          <a:prstGeom prst="rect">
            <a:avLst/>
          </a:prstGeom>
          <a:noFill/>
        </p:spPr>
        <p:txBody>
          <a:bodyPr wrap="square" lIns="0" tIns="0" rIns="0" bIns="0" rtlCol="0" anchor="t">
            <a:noAutofit/>
          </a:bodyPr>
          <a:lstStyle>
            <a:defPPr>
              <a:defRPr lang="en-US"/>
            </a:defPPr>
            <a:lvl1pPr>
              <a:lnSpc>
                <a:spcPct val="90000"/>
              </a:lnSpc>
              <a:defRPr sz="1600">
                <a:gradFill>
                  <a:gsLst>
                    <a:gs pos="0">
                      <a:srgbClr val="FFFFFF"/>
                    </a:gs>
                    <a:gs pos="100000">
                      <a:srgbClr val="FFFFFF"/>
                    </a:gs>
                  </a:gsLst>
                  <a:lin ang="5400000" scaled="0"/>
                </a:gradFill>
              </a:defRPr>
            </a:lvl1pPr>
          </a:lstStyle>
          <a:p>
            <a:pPr marL="0" marR="0" lvl="0" indent="0" algn="ctr" defTabSz="895526"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effectLst/>
                <a:uLnTx/>
                <a:uFillTx/>
                <a:latin typeface="Segoe UI"/>
                <a:ea typeface="+mn-ea"/>
                <a:cs typeface="Segoe UI Semilight" panose="020B0402040204020203" pitchFamily="34" charset="0"/>
              </a:rPr>
              <a:t>Getting started, faster</a:t>
            </a:r>
          </a:p>
        </p:txBody>
      </p:sp>
      <p:grpSp>
        <p:nvGrpSpPr>
          <p:cNvPr id="94" name="Group 93">
            <a:extLst>
              <a:ext uri="{FF2B5EF4-FFF2-40B4-BE49-F238E27FC236}">
                <a16:creationId xmlns:a16="http://schemas.microsoft.com/office/drawing/2014/main" id="{F263E591-6790-4A9E-9B51-6010FD02A945}"/>
              </a:ext>
              <a:ext uri="{C183D7F6-B498-43B3-948B-1728B52AA6E4}">
                <adec:decorative xmlns:adec="http://schemas.microsoft.com/office/drawing/2017/decorative" val="1"/>
              </a:ext>
            </a:extLst>
          </p:cNvPr>
          <p:cNvGrpSpPr/>
          <p:nvPr/>
        </p:nvGrpSpPr>
        <p:grpSpPr>
          <a:xfrm>
            <a:off x="1373206" y="2138310"/>
            <a:ext cx="1264980" cy="1264122"/>
            <a:chOff x="1373206" y="2466740"/>
            <a:chExt cx="1264980" cy="1264122"/>
          </a:xfrm>
        </p:grpSpPr>
        <p:grpSp>
          <p:nvGrpSpPr>
            <p:cNvPr id="95" name="Group 94">
              <a:extLst>
                <a:ext uri="{FF2B5EF4-FFF2-40B4-BE49-F238E27FC236}">
                  <a16:creationId xmlns:a16="http://schemas.microsoft.com/office/drawing/2014/main" id="{DBAC47CA-9DEC-426B-A0D7-89958FAA7308}"/>
                </a:ext>
              </a:extLst>
            </p:cNvPr>
            <p:cNvGrpSpPr/>
            <p:nvPr/>
          </p:nvGrpSpPr>
          <p:grpSpPr>
            <a:xfrm>
              <a:off x="1373206" y="2466740"/>
              <a:ext cx="1264980" cy="1264122"/>
              <a:chOff x="1266148" y="2689955"/>
              <a:chExt cx="1479096" cy="1478092"/>
            </a:xfrm>
          </p:grpSpPr>
          <p:sp>
            <p:nvSpPr>
              <p:cNvPr id="97" name="Oval 96">
                <a:extLst>
                  <a:ext uri="{FF2B5EF4-FFF2-40B4-BE49-F238E27FC236}">
                    <a16:creationId xmlns:a16="http://schemas.microsoft.com/office/drawing/2014/main" id="{AE424119-CABE-4062-9504-FF57D0A7D8E3}"/>
                  </a:ext>
                </a:extLst>
              </p:cNvPr>
              <p:cNvSpPr/>
              <p:nvPr/>
            </p:nvSpPr>
            <p:spPr bwMode="auto">
              <a:xfrm>
                <a:off x="1333853" y="2757158"/>
                <a:ext cx="1343684" cy="1343684"/>
              </a:xfrm>
              <a:prstGeom prst="ellipse">
                <a:avLst/>
              </a:prstGeom>
              <a:solidFill>
                <a:schemeClr val="bg1"/>
              </a:solidFill>
              <a:ln w="19050">
                <a:solidFill>
                  <a:schemeClr val="tx2"/>
                </a:solidFill>
              </a:ln>
            </p:spPr>
            <p:txBody>
              <a:bodyPr wrap="square" lIns="0" tIns="0" rIns="0" bIns="0" anchor="ctr">
                <a:noAutofit/>
              </a:bodyPr>
              <a:lstStyle/>
              <a:p>
                <a:pPr marL="0" marR="0" lvl="0" indent="0" algn="ctr" defTabSz="914367" rtl="0" eaLnBrk="1" fontAlgn="auto" latinLnBrk="0" hangingPunct="1">
                  <a:lnSpc>
                    <a:spcPct val="100000"/>
                  </a:lnSpc>
                  <a:spcBef>
                    <a:spcPts val="0"/>
                  </a:spcBef>
                  <a:spcAft>
                    <a:spcPts val="600"/>
                  </a:spcAft>
                  <a:buClrTx/>
                  <a:buSzTx/>
                  <a:buFontTx/>
                  <a:buNone/>
                  <a:tabLst/>
                  <a:defRPr/>
                </a:pPr>
                <a:endParaRPr kumimoji="0" lang="en-US" sz="1200" b="1" i="0" u="none" strike="noStrike" kern="1200" cap="none" spc="0" normalizeH="0" baseline="0" noProof="0">
                  <a:ln>
                    <a:noFill/>
                  </a:ln>
                  <a:solidFill>
                    <a:srgbClr val="243A5E"/>
                  </a:solidFill>
                  <a:effectLst/>
                  <a:uLnTx/>
                  <a:uFillTx/>
                  <a:latin typeface="Segoe UI Semibold"/>
                  <a:ea typeface="+mn-ea"/>
                  <a:cs typeface="+mn-cs"/>
                </a:endParaRPr>
              </a:p>
            </p:txBody>
          </p:sp>
          <p:sp>
            <p:nvSpPr>
              <p:cNvPr id="98" name="Oval 97">
                <a:extLst>
                  <a:ext uri="{FF2B5EF4-FFF2-40B4-BE49-F238E27FC236}">
                    <a16:creationId xmlns:a16="http://schemas.microsoft.com/office/drawing/2014/main" id="{F6FDE13F-539E-406C-AB36-195DDDC28F7E}"/>
                  </a:ext>
                </a:extLst>
              </p:cNvPr>
              <p:cNvSpPr/>
              <p:nvPr/>
            </p:nvSpPr>
            <p:spPr>
              <a:xfrm>
                <a:off x="1266148" y="2689955"/>
                <a:ext cx="1479096" cy="1478092"/>
              </a:xfrm>
              <a:prstGeom prst="ellipse">
                <a:avLst/>
              </a:prstGeom>
              <a:noFill/>
              <a:ln w="6350" cap="rnd">
                <a:solidFill>
                  <a:schemeClr val="bg1">
                    <a:lumMod val="85000"/>
                  </a:schemeClr>
                </a:solidFill>
                <a:prstDash val="dash"/>
              </a:ln>
            </p:spPr>
            <p:txBody>
              <a:bodyPr wrap="square" lIns="0" tIns="0" rIns="0" bIns="0" anchor="ctr">
                <a:noAutofit/>
              </a:bodyPr>
              <a:lstStyle/>
              <a:p>
                <a:pPr marL="0" marR="0" lvl="0" indent="0" algn="ctr" defTabSz="914367" rtl="0" eaLnBrk="1" fontAlgn="auto" latinLnBrk="0" hangingPunct="1">
                  <a:lnSpc>
                    <a:spcPct val="100000"/>
                  </a:lnSpc>
                  <a:spcBef>
                    <a:spcPts val="0"/>
                  </a:spcBef>
                  <a:spcAft>
                    <a:spcPts val="600"/>
                  </a:spcAft>
                  <a:buClrTx/>
                  <a:buSzTx/>
                  <a:buFontTx/>
                  <a:buNone/>
                  <a:tabLst/>
                  <a:defRPr/>
                </a:pPr>
                <a:endParaRPr kumimoji="0" lang="en-US" sz="1200" b="1" i="0" u="none" strike="noStrike" kern="1200" cap="none" spc="0" normalizeH="0" baseline="0" noProof="0">
                  <a:ln>
                    <a:noFill/>
                  </a:ln>
                  <a:solidFill>
                    <a:srgbClr val="FFFFFF"/>
                  </a:solidFill>
                  <a:effectLst/>
                  <a:uLnTx/>
                  <a:uFillTx/>
                  <a:latin typeface="Segoe UI Semibold"/>
                  <a:ea typeface="+mn-ea"/>
                  <a:cs typeface="+mn-cs"/>
                </a:endParaRPr>
              </a:p>
            </p:txBody>
          </p:sp>
        </p:grpSp>
        <p:sp>
          <p:nvSpPr>
            <p:cNvPr id="96" name="Graphic 115">
              <a:extLst>
                <a:ext uri="{FF2B5EF4-FFF2-40B4-BE49-F238E27FC236}">
                  <a16:creationId xmlns:a16="http://schemas.microsoft.com/office/drawing/2014/main" id="{FCCBD701-28C1-4133-B9AA-83212FEADF19}"/>
                </a:ext>
              </a:extLst>
            </p:cNvPr>
            <p:cNvSpPr/>
            <p:nvPr/>
          </p:nvSpPr>
          <p:spPr>
            <a:xfrm>
              <a:off x="1815376" y="2816873"/>
              <a:ext cx="494941" cy="563857"/>
            </a:xfrm>
            <a:custGeom>
              <a:avLst/>
              <a:gdLst>
                <a:gd name="connsiteX0" fmla="*/ 725776 w 752475"/>
                <a:gd name="connsiteY0" fmla="*/ 387779 h 857250"/>
                <a:gd name="connsiteX1" fmla="*/ 70628 w 752475"/>
                <a:gd name="connsiteY1" fmla="*/ 9570 h 857250"/>
                <a:gd name="connsiteX2" fmla="*/ 562 w 752475"/>
                <a:gd name="connsiteY2" fmla="*/ 40898 h 857250"/>
                <a:gd name="connsiteX3" fmla="*/ 0 w 752475"/>
                <a:gd name="connsiteY3" fmla="*/ 50346 h 857250"/>
                <a:gd name="connsiteX4" fmla="*/ 0 w 752475"/>
                <a:gd name="connsiteY4" fmla="*/ 806936 h 857250"/>
                <a:gd name="connsiteX5" fmla="*/ 70590 w 752475"/>
                <a:gd name="connsiteY5" fmla="*/ 847713 h 857250"/>
                <a:gd name="connsiteX6" fmla="*/ 713280 w 752475"/>
                <a:gd name="connsiteY6" fmla="*/ 476571 h 857250"/>
                <a:gd name="connsiteX7" fmla="*/ 725815 w 752475"/>
                <a:gd name="connsiteY7" fmla="*/ 469342 h 857250"/>
                <a:gd name="connsiteX8" fmla="*/ 725776 w 752475"/>
                <a:gd name="connsiteY8" fmla="*/ 387779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2475" h="857250">
                  <a:moveTo>
                    <a:pt x="725776" y="387779"/>
                  </a:moveTo>
                  <a:lnTo>
                    <a:pt x="70628" y="9570"/>
                  </a:lnTo>
                  <a:cubicBezTo>
                    <a:pt x="34652" y="-11223"/>
                    <a:pt x="4791" y="3055"/>
                    <a:pt x="562" y="40898"/>
                  </a:cubicBezTo>
                  <a:cubicBezTo>
                    <a:pt x="229" y="43908"/>
                    <a:pt x="0" y="47022"/>
                    <a:pt x="0" y="50346"/>
                  </a:cubicBezTo>
                  <a:lnTo>
                    <a:pt x="0" y="806936"/>
                  </a:lnTo>
                  <a:cubicBezTo>
                    <a:pt x="0" y="851761"/>
                    <a:pt x="31775" y="870097"/>
                    <a:pt x="70590" y="847713"/>
                  </a:cubicBezTo>
                  <a:lnTo>
                    <a:pt x="713280" y="476571"/>
                  </a:lnTo>
                  <a:lnTo>
                    <a:pt x="725815" y="469342"/>
                  </a:lnTo>
                  <a:cubicBezTo>
                    <a:pt x="764638" y="446948"/>
                    <a:pt x="764638" y="410239"/>
                    <a:pt x="725776" y="387779"/>
                  </a:cubicBezTo>
                  <a:close/>
                </a:path>
              </a:pathLst>
            </a:custGeom>
            <a:solidFill>
              <a:schemeClr val="tx2"/>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99" name="Oval 98">
            <a:extLst>
              <a:ext uri="{FF2B5EF4-FFF2-40B4-BE49-F238E27FC236}">
                <a16:creationId xmlns:a16="http://schemas.microsoft.com/office/drawing/2014/main" id="{66BAECDD-8BA6-4C5B-9A3E-C9DFC1FDE8DF}"/>
              </a:ext>
            </a:extLst>
          </p:cNvPr>
          <p:cNvSpPr/>
          <p:nvPr/>
        </p:nvSpPr>
        <p:spPr bwMode="auto">
          <a:xfrm>
            <a:off x="582612" y="3518141"/>
            <a:ext cx="614567" cy="614568"/>
          </a:xfrm>
          <a:prstGeom prst="ellipse">
            <a:avLst/>
          </a:prstGeom>
          <a:solidFill>
            <a:schemeClr val="bg1"/>
          </a:solidFill>
          <a:ln w="19050">
            <a:solidFill>
              <a:srgbClr val="00B0F0"/>
            </a:solidFill>
          </a:ln>
        </p:spPr>
        <p:txBody>
          <a:bodyPr wrap="none" lIns="0" tIns="0" rIns="0" bIns="0" anchor="ctr">
            <a:noAutofit/>
          </a:bodyPr>
          <a:lstStyle/>
          <a:p>
            <a:pPr marL="0" marR="0" lvl="0" indent="0" algn="ctr" defTabSz="913049" rtl="0" eaLnBrk="1" fontAlgn="base" latinLnBrk="0" hangingPunct="1">
              <a:lnSpc>
                <a:spcPct val="100000"/>
              </a:lnSpc>
              <a:spcBef>
                <a:spcPct val="0"/>
              </a:spcBef>
              <a:spcAft>
                <a:spcPct val="0"/>
              </a:spcAft>
              <a:buClrTx/>
              <a:buSzTx/>
              <a:buFontTx/>
              <a:buNone/>
              <a:tabLst/>
              <a:defRPr/>
            </a:pPr>
            <a:r>
              <a:rPr kumimoji="0" lang="en-US" sz="700" b="0" i="0" u="none" strike="noStrike" kern="0" cap="none" spc="0" normalizeH="0" baseline="0" noProof="0" dirty="0">
                <a:ln>
                  <a:noFill/>
                </a:ln>
                <a:solidFill>
                  <a:srgbClr val="000000"/>
                </a:solidFill>
                <a:effectLst/>
                <a:uLnTx/>
                <a:uFillTx/>
                <a:latin typeface="Segoe UI Semibold"/>
                <a:ea typeface="+mn-ea"/>
                <a:cs typeface="Segoe UI" pitchFamily="34" charset="0"/>
              </a:rPr>
              <a:t>Create</a:t>
            </a:r>
          </a:p>
          <a:p>
            <a:pPr marL="0" marR="0" lvl="0" indent="0" algn="ctr" defTabSz="913049" rtl="0" eaLnBrk="1" fontAlgn="base" latinLnBrk="0" hangingPunct="1">
              <a:lnSpc>
                <a:spcPct val="100000"/>
              </a:lnSpc>
              <a:spcBef>
                <a:spcPct val="0"/>
              </a:spcBef>
              <a:spcAft>
                <a:spcPct val="0"/>
              </a:spcAft>
              <a:buClrTx/>
              <a:buSzTx/>
              <a:buFontTx/>
              <a:buNone/>
              <a:tabLst/>
              <a:defRPr/>
            </a:pPr>
            <a:r>
              <a:rPr kumimoji="0" lang="en-US" sz="700" b="0" i="0" u="none" strike="noStrike" kern="0" cap="none" spc="0" normalizeH="0" baseline="0" noProof="0" dirty="0">
                <a:ln>
                  <a:noFill/>
                </a:ln>
                <a:solidFill>
                  <a:srgbClr val="000000"/>
                </a:solidFill>
                <a:effectLst/>
                <a:uLnTx/>
                <a:uFillTx/>
                <a:latin typeface="Segoe UI Semibold"/>
                <a:ea typeface="+mn-ea"/>
                <a:cs typeface="Segoe UI" pitchFamily="34" charset="0"/>
              </a:rPr>
              <a:t>Repo</a:t>
            </a:r>
          </a:p>
        </p:txBody>
      </p:sp>
      <p:sp>
        <p:nvSpPr>
          <p:cNvPr id="100" name="Oval 99">
            <a:extLst>
              <a:ext uri="{FF2B5EF4-FFF2-40B4-BE49-F238E27FC236}">
                <a16:creationId xmlns:a16="http://schemas.microsoft.com/office/drawing/2014/main" id="{A0E3FEE5-F5EC-4E20-8783-15D83B5D1135}"/>
              </a:ext>
            </a:extLst>
          </p:cNvPr>
          <p:cNvSpPr/>
          <p:nvPr/>
        </p:nvSpPr>
        <p:spPr bwMode="auto">
          <a:xfrm>
            <a:off x="1294893" y="3518141"/>
            <a:ext cx="614567" cy="614568"/>
          </a:xfrm>
          <a:prstGeom prst="ellipse">
            <a:avLst/>
          </a:prstGeom>
          <a:solidFill>
            <a:schemeClr val="bg1"/>
          </a:solidFill>
          <a:ln w="19050">
            <a:solidFill>
              <a:srgbClr val="00B0F0"/>
            </a:solidFill>
          </a:ln>
        </p:spPr>
        <p:txBody>
          <a:bodyPr wrap="none" lIns="0" tIns="0" rIns="0" bIns="0" anchor="ctr">
            <a:noAutofit/>
          </a:bodyPr>
          <a:lstStyle/>
          <a:p>
            <a:pPr marL="0" marR="0" lvl="0" indent="0" algn="ctr" defTabSz="913049" rtl="0" eaLnBrk="1" fontAlgn="base" latinLnBrk="0" hangingPunct="1">
              <a:lnSpc>
                <a:spcPct val="100000"/>
              </a:lnSpc>
              <a:spcBef>
                <a:spcPct val="0"/>
              </a:spcBef>
              <a:spcAft>
                <a:spcPct val="0"/>
              </a:spcAft>
              <a:buClrTx/>
              <a:buSzTx/>
              <a:buFontTx/>
              <a:buNone/>
              <a:tabLst/>
              <a:defRPr/>
            </a:pPr>
            <a:r>
              <a:rPr kumimoji="0" lang="en-US" sz="700" b="0" i="0" u="none" strike="noStrike" kern="0" cap="none" spc="0" normalizeH="0" baseline="0" noProof="0" dirty="0">
                <a:ln>
                  <a:noFill/>
                </a:ln>
                <a:solidFill>
                  <a:srgbClr val="000000"/>
                </a:solidFill>
                <a:effectLst/>
                <a:uLnTx/>
                <a:uFillTx/>
                <a:latin typeface="Segoe UI Semibold"/>
                <a:ea typeface="+mn-ea"/>
                <a:cs typeface="Segoe UI" pitchFamily="34" charset="0"/>
              </a:rPr>
              <a:t>Export</a:t>
            </a:r>
          </a:p>
          <a:p>
            <a:pPr marL="0" marR="0" lvl="0" indent="0" algn="ctr" defTabSz="913049" rtl="0" eaLnBrk="1" fontAlgn="base" latinLnBrk="0" hangingPunct="1">
              <a:lnSpc>
                <a:spcPct val="100000"/>
              </a:lnSpc>
              <a:spcBef>
                <a:spcPct val="0"/>
              </a:spcBef>
              <a:spcAft>
                <a:spcPct val="0"/>
              </a:spcAft>
              <a:buClrTx/>
              <a:buSzTx/>
              <a:buFontTx/>
              <a:buNone/>
              <a:tabLst/>
              <a:defRPr/>
            </a:pPr>
            <a:r>
              <a:rPr kumimoji="0" lang="en-US" sz="700" b="0" i="0" u="none" strike="noStrike" kern="0" cap="none" spc="0" normalizeH="0" baseline="0" noProof="0" dirty="0">
                <a:ln>
                  <a:noFill/>
                </a:ln>
                <a:solidFill>
                  <a:srgbClr val="000000"/>
                </a:solidFill>
                <a:effectLst/>
                <a:uLnTx/>
                <a:uFillTx/>
                <a:latin typeface="Segoe UI Semibold"/>
                <a:ea typeface="+mn-ea"/>
                <a:cs typeface="Segoe UI" pitchFamily="34" charset="0"/>
              </a:rPr>
              <a:t>Unmanaged</a:t>
            </a:r>
          </a:p>
        </p:txBody>
      </p:sp>
      <p:sp>
        <p:nvSpPr>
          <p:cNvPr id="101" name="Oval 100">
            <a:extLst>
              <a:ext uri="{FF2B5EF4-FFF2-40B4-BE49-F238E27FC236}">
                <a16:creationId xmlns:a16="http://schemas.microsoft.com/office/drawing/2014/main" id="{8E1B6AAF-DE2C-4267-A6E4-DA11EBFC3D07}"/>
              </a:ext>
            </a:extLst>
          </p:cNvPr>
          <p:cNvSpPr/>
          <p:nvPr/>
        </p:nvSpPr>
        <p:spPr bwMode="auto">
          <a:xfrm>
            <a:off x="2007174" y="3518141"/>
            <a:ext cx="614567" cy="614568"/>
          </a:xfrm>
          <a:prstGeom prst="ellipse">
            <a:avLst/>
          </a:prstGeom>
          <a:solidFill>
            <a:schemeClr val="bg1"/>
          </a:solidFill>
          <a:ln w="19050">
            <a:solidFill>
              <a:srgbClr val="00B0F0"/>
            </a:solidFill>
          </a:ln>
        </p:spPr>
        <p:txBody>
          <a:bodyPr wrap="none" lIns="0" tIns="0" rIns="0" bIns="0" anchor="ctr">
            <a:noAutofit/>
          </a:bodyPr>
          <a:lstStyle/>
          <a:p>
            <a:pPr marL="0" marR="0" lvl="0" indent="0" algn="ctr" defTabSz="913049" rtl="0" eaLnBrk="1" fontAlgn="base" latinLnBrk="0" hangingPunct="1">
              <a:lnSpc>
                <a:spcPct val="100000"/>
              </a:lnSpc>
              <a:spcBef>
                <a:spcPct val="0"/>
              </a:spcBef>
              <a:spcAft>
                <a:spcPct val="0"/>
              </a:spcAft>
              <a:buClrTx/>
              <a:buSzTx/>
              <a:buFontTx/>
              <a:buNone/>
              <a:tabLst/>
              <a:defRPr/>
            </a:pPr>
            <a:r>
              <a:rPr kumimoji="0" lang="en-US" sz="700" b="0" i="0" u="none" strike="noStrike" kern="0" cap="none" spc="0" normalizeH="0" baseline="0" noProof="0" dirty="0">
                <a:ln>
                  <a:noFill/>
                </a:ln>
                <a:solidFill>
                  <a:srgbClr val="000000"/>
                </a:solidFill>
                <a:effectLst/>
                <a:uLnTx/>
                <a:uFillTx/>
                <a:latin typeface="Segoe UI Semibold"/>
                <a:ea typeface="+mn-ea"/>
                <a:cs typeface="Segoe UI" pitchFamily="34" charset="0"/>
              </a:rPr>
              <a:t>Unpack</a:t>
            </a:r>
          </a:p>
          <a:p>
            <a:pPr marL="0" marR="0" lvl="0" indent="0" algn="ctr" defTabSz="913049" rtl="0" eaLnBrk="1" fontAlgn="base" latinLnBrk="0" hangingPunct="1">
              <a:lnSpc>
                <a:spcPct val="100000"/>
              </a:lnSpc>
              <a:spcBef>
                <a:spcPct val="0"/>
              </a:spcBef>
              <a:spcAft>
                <a:spcPct val="0"/>
              </a:spcAft>
              <a:buClrTx/>
              <a:buSzTx/>
              <a:buFontTx/>
              <a:buNone/>
              <a:tabLst/>
              <a:defRPr/>
            </a:pPr>
            <a:r>
              <a:rPr kumimoji="0" lang="en-US" sz="700" b="0" i="0" u="none" strike="noStrike" kern="0" cap="none" spc="0" normalizeH="0" baseline="0" noProof="0" dirty="0">
                <a:ln>
                  <a:noFill/>
                </a:ln>
                <a:solidFill>
                  <a:srgbClr val="000000"/>
                </a:solidFill>
                <a:effectLst/>
                <a:uLnTx/>
                <a:uFillTx/>
                <a:latin typeface="Segoe UI Semibold"/>
                <a:ea typeface="+mn-ea"/>
                <a:cs typeface="Segoe UI" pitchFamily="34" charset="0"/>
              </a:rPr>
              <a:t>Solution</a:t>
            </a:r>
          </a:p>
        </p:txBody>
      </p:sp>
      <p:sp>
        <p:nvSpPr>
          <p:cNvPr id="102" name="Oval 101">
            <a:extLst>
              <a:ext uri="{FF2B5EF4-FFF2-40B4-BE49-F238E27FC236}">
                <a16:creationId xmlns:a16="http://schemas.microsoft.com/office/drawing/2014/main" id="{B612C835-5853-4DBC-A04D-D7A7E4C27C5F}"/>
              </a:ext>
            </a:extLst>
          </p:cNvPr>
          <p:cNvSpPr/>
          <p:nvPr/>
        </p:nvSpPr>
        <p:spPr bwMode="auto">
          <a:xfrm>
            <a:off x="2719455" y="3518141"/>
            <a:ext cx="614567" cy="614568"/>
          </a:xfrm>
          <a:prstGeom prst="ellipse">
            <a:avLst/>
          </a:prstGeom>
          <a:solidFill>
            <a:schemeClr val="bg1"/>
          </a:solidFill>
          <a:ln w="19050">
            <a:solidFill>
              <a:srgbClr val="00B0F0"/>
            </a:solidFill>
          </a:ln>
        </p:spPr>
        <p:txBody>
          <a:bodyPr wrap="none" lIns="0" tIns="0" rIns="0" bIns="0" anchor="ctr">
            <a:noAutofit/>
          </a:bodyPr>
          <a:lstStyle/>
          <a:p>
            <a:pPr marL="0" marR="0" lvl="0" indent="0" algn="ctr" defTabSz="913049" rtl="0" eaLnBrk="1" fontAlgn="base" latinLnBrk="0" hangingPunct="1">
              <a:lnSpc>
                <a:spcPct val="100000"/>
              </a:lnSpc>
              <a:spcBef>
                <a:spcPct val="0"/>
              </a:spcBef>
              <a:spcAft>
                <a:spcPct val="0"/>
              </a:spcAft>
              <a:buClrTx/>
              <a:buSzTx/>
              <a:buFontTx/>
              <a:buNone/>
              <a:tabLst/>
              <a:defRPr/>
            </a:pPr>
            <a:r>
              <a:rPr kumimoji="0" lang="en-US" sz="700" b="0" i="0" u="none" strike="noStrike" kern="0" cap="none" spc="0" normalizeH="0" baseline="0" noProof="0" dirty="0">
                <a:ln>
                  <a:noFill/>
                </a:ln>
                <a:solidFill>
                  <a:srgbClr val="000000"/>
                </a:solidFill>
                <a:effectLst/>
                <a:uLnTx/>
                <a:uFillTx/>
                <a:latin typeface="Segoe UI Semibold"/>
                <a:ea typeface="+mn-ea"/>
                <a:cs typeface="Segoe UI" pitchFamily="34" charset="0"/>
              </a:rPr>
              <a:t>Check in </a:t>
            </a:r>
          </a:p>
          <a:p>
            <a:pPr marL="0" marR="0" lvl="0" indent="0" algn="ctr" defTabSz="913049" rtl="0" eaLnBrk="1" fontAlgn="base" latinLnBrk="0" hangingPunct="1">
              <a:lnSpc>
                <a:spcPct val="100000"/>
              </a:lnSpc>
              <a:spcBef>
                <a:spcPct val="0"/>
              </a:spcBef>
              <a:spcAft>
                <a:spcPct val="0"/>
              </a:spcAft>
              <a:buClrTx/>
              <a:buSzTx/>
              <a:buFontTx/>
              <a:buNone/>
              <a:tabLst/>
              <a:defRPr/>
            </a:pPr>
            <a:r>
              <a:rPr kumimoji="0" lang="en-US" sz="700" b="0" i="0" u="none" strike="noStrike" kern="0" cap="none" spc="0" normalizeH="0" baseline="0" noProof="0" dirty="0">
                <a:ln>
                  <a:noFill/>
                </a:ln>
                <a:solidFill>
                  <a:srgbClr val="000000"/>
                </a:solidFill>
                <a:effectLst/>
                <a:uLnTx/>
                <a:uFillTx/>
                <a:latin typeface="Segoe UI Semibold"/>
                <a:ea typeface="+mn-ea"/>
                <a:cs typeface="Segoe UI" pitchFamily="34" charset="0"/>
              </a:rPr>
              <a:t>to source</a:t>
            </a:r>
          </a:p>
        </p:txBody>
      </p:sp>
      <p:sp>
        <p:nvSpPr>
          <p:cNvPr id="129" name="Oval 128">
            <a:extLst>
              <a:ext uri="{FF2B5EF4-FFF2-40B4-BE49-F238E27FC236}">
                <a16:creationId xmlns:a16="http://schemas.microsoft.com/office/drawing/2014/main" id="{48E07661-F944-4E1F-98F4-31FD50CA48DC}"/>
              </a:ext>
            </a:extLst>
          </p:cNvPr>
          <p:cNvSpPr/>
          <p:nvPr/>
        </p:nvSpPr>
        <p:spPr bwMode="auto">
          <a:xfrm>
            <a:off x="582612" y="4275849"/>
            <a:ext cx="614567" cy="614568"/>
          </a:xfrm>
          <a:prstGeom prst="ellipse">
            <a:avLst/>
          </a:prstGeom>
          <a:solidFill>
            <a:schemeClr val="bg1"/>
          </a:solidFill>
          <a:ln w="19050">
            <a:solidFill>
              <a:srgbClr val="00B0F0"/>
            </a:solidFill>
          </a:ln>
        </p:spPr>
        <p:txBody>
          <a:bodyPr wrap="none" lIns="0" tIns="0" rIns="0" bIns="0" anchor="ctr">
            <a:noAutofit/>
          </a:bodyPr>
          <a:lstStyle/>
          <a:p>
            <a:pPr marL="0" marR="0" lvl="0" indent="0" algn="ctr" defTabSz="913049" rtl="0" eaLnBrk="1" fontAlgn="base" latinLnBrk="0" hangingPunct="1">
              <a:lnSpc>
                <a:spcPct val="100000"/>
              </a:lnSpc>
              <a:spcBef>
                <a:spcPct val="0"/>
              </a:spcBef>
              <a:spcAft>
                <a:spcPct val="0"/>
              </a:spcAft>
              <a:buClrTx/>
              <a:buSzTx/>
              <a:buFontTx/>
              <a:buNone/>
              <a:tabLst/>
              <a:defRPr/>
            </a:pPr>
            <a:r>
              <a:rPr kumimoji="0" lang="en-US" sz="700" b="0" i="0" u="none" strike="noStrike" kern="0" cap="none" spc="0" normalizeH="0" baseline="0" noProof="0" dirty="0">
                <a:ln>
                  <a:noFill/>
                </a:ln>
                <a:solidFill>
                  <a:srgbClr val="000000"/>
                </a:solidFill>
                <a:effectLst/>
                <a:uLnTx/>
                <a:uFillTx/>
                <a:latin typeface="Segoe UI Semibold"/>
                <a:ea typeface="+mn-ea"/>
                <a:cs typeface="Segoe UI" pitchFamily="34" charset="0"/>
              </a:rPr>
              <a:t>Provision </a:t>
            </a:r>
          </a:p>
          <a:p>
            <a:pPr marL="0" marR="0" lvl="0" indent="0" algn="ctr" defTabSz="913049" rtl="0" eaLnBrk="1" fontAlgn="base" latinLnBrk="0" hangingPunct="1">
              <a:lnSpc>
                <a:spcPct val="100000"/>
              </a:lnSpc>
              <a:spcBef>
                <a:spcPct val="0"/>
              </a:spcBef>
              <a:spcAft>
                <a:spcPct val="0"/>
              </a:spcAft>
              <a:buClrTx/>
              <a:buSzTx/>
              <a:buFontTx/>
              <a:buNone/>
              <a:tabLst/>
              <a:defRPr/>
            </a:pPr>
            <a:r>
              <a:rPr kumimoji="0" lang="en-US" sz="700" b="0" i="0" u="none" strike="noStrike" kern="0" cap="none" spc="0" normalizeH="0" baseline="0" noProof="0" dirty="0">
                <a:ln>
                  <a:noFill/>
                </a:ln>
                <a:solidFill>
                  <a:srgbClr val="000000"/>
                </a:solidFill>
                <a:effectLst/>
                <a:uLnTx/>
                <a:uFillTx/>
                <a:latin typeface="Segoe UI Semibold"/>
                <a:ea typeface="+mn-ea"/>
                <a:cs typeface="Segoe UI" pitchFamily="34" charset="0"/>
              </a:rPr>
              <a:t>Environment</a:t>
            </a:r>
          </a:p>
        </p:txBody>
      </p:sp>
      <p:sp>
        <p:nvSpPr>
          <p:cNvPr id="130" name="Oval 129">
            <a:extLst>
              <a:ext uri="{FF2B5EF4-FFF2-40B4-BE49-F238E27FC236}">
                <a16:creationId xmlns:a16="http://schemas.microsoft.com/office/drawing/2014/main" id="{F45674AF-9F23-49E9-954D-D6DD1BAC3A46}"/>
              </a:ext>
            </a:extLst>
          </p:cNvPr>
          <p:cNvSpPr/>
          <p:nvPr/>
        </p:nvSpPr>
        <p:spPr bwMode="auto">
          <a:xfrm>
            <a:off x="1294893" y="4275849"/>
            <a:ext cx="614567" cy="614568"/>
          </a:xfrm>
          <a:prstGeom prst="ellipse">
            <a:avLst/>
          </a:prstGeom>
          <a:solidFill>
            <a:schemeClr val="bg1"/>
          </a:solidFill>
          <a:ln w="19050">
            <a:solidFill>
              <a:srgbClr val="00B0F0"/>
            </a:solidFill>
          </a:ln>
        </p:spPr>
        <p:txBody>
          <a:bodyPr wrap="none" lIns="0" tIns="0" rIns="0" bIns="0" anchor="ctr">
            <a:noAutofit/>
          </a:bodyPr>
          <a:lstStyle/>
          <a:p>
            <a:pPr marL="0" marR="0" lvl="0" indent="0" algn="ctr" defTabSz="913049" rtl="0" eaLnBrk="1" fontAlgn="base" latinLnBrk="0" hangingPunct="1">
              <a:lnSpc>
                <a:spcPct val="100000"/>
              </a:lnSpc>
              <a:spcBef>
                <a:spcPct val="0"/>
              </a:spcBef>
              <a:spcAft>
                <a:spcPct val="0"/>
              </a:spcAft>
              <a:buClrTx/>
              <a:buSzTx/>
              <a:buFontTx/>
              <a:buNone/>
              <a:tabLst/>
              <a:defRPr/>
            </a:pPr>
            <a:r>
              <a:rPr kumimoji="0" lang="en-US" sz="700" b="0" i="0" u="none" strike="noStrike" kern="0" cap="none" spc="0" normalizeH="0" baseline="0" noProof="0" dirty="0">
                <a:ln>
                  <a:noFill/>
                </a:ln>
                <a:solidFill>
                  <a:srgbClr val="000000"/>
                </a:solidFill>
                <a:effectLst/>
                <a:uLnTx/>
                <a:uFillTx/>
                <a:latin typeface="Segoe UI Semibold"/>
                <a:ea typeface="+mn-ea"/>
                <a:cs typeface="Segoe UI" pitchFamily="34" charset="0"/>
              </a:rPr>
              <a:t>Deploy </a:t>
            </a:r>
          </a:p>
          <a:p>
            <a:pPr marL="0" marR="0" lvl="0" indent="0" algn="ctr" defTabSz="913049" rtl="0" eaLnBrk="1" fontAlgn="base" latinLnBrk="0" hangingPunct="1">
              <a:lnSpc>
                <a:spcPct val="100000"/>
              </a:lnSpc>
              <a:spcBef>
                <a:spcPct val="0"/>
              </a:spcBef>
              <a:spcAft>
                <a:spcPct val="0"/>
              </a:spcAft>
              <a:buClrTx/>
              <a:buSzTx/>
              <a:buFontTx/>
              <a:buNone/>
              <a:tabLst/>
              <a:defRPr/>
            </a:pPr>
            <a:r>
              <a:rPr kumimoji="0" lang="en-US" sz="700" b="0" i="0" u="none" strike="noStrike" kern="0" cap="none" spc="0" normalizeH="0" baseline="0" noProof="0" dirty="0">
                <a:ln>
                  <a:noFill/>
                </a:ln>
                <a:solidFill>
                  <a:srgbClr val="000000"/>
                </a:solidFill>
                <a:effectLst/>
                <a:uLnTx/>
                <a:uFillTx/>
                <a:latin typeface="Segoe UI Semibold"/>
                <a:ea typeface="+mn-ea"/>
                <a:cs typeface="Segoe UI" pitchFamily="34" charset="0"/>
              </a:rPr>
              <a:t>Dependencies</a:t>
            </a:r>
          </a:p>
        </p:txBody>
      </p:sp>
      <p:sp>
        <p:nvSpPr>
          <p:cNvPr id="131" name="Oval 130">
            <a:extLst>
              <a:ext uri="{FF2B5EF4-FFF2-40B4-BE49-F238E27FC236}">
                <a16:creationId xmlns:a16="http://schemas.microsoft.com/office/drawing/2014/main" id="{2D435303-493A-4A26-A020-30F6172899C6}"/>
              </a:ext>
            </a:extLst>
          </p:cNvPr>
          <p:cNvSpPr/>
          <p:nvPr/>
        </p:nvSpPr>
        <p:spPr bwMode="auto">
          <a:xfrm>
            <a:off x="2007174" y="4275849"/>
            <a:ext cx="614567" cy="614568"/>
          </a:xfrm>
          <a:prstGeom prst="ellipse">
            <a:avLst/>
          </a:prstGeom>
          <a:solidFill>
            <a:schemeClr val="bg1"/>
          </a:solidFill>
          <a:ln w="19050">
            <a:solidFill>
              <a:srgbClr val="00B0F0"/>
            </a:solidFill>
          </a:ln>
        </p:spPr>
        <p:txBody>
          <a:bodyPr wrap="none" lIns="0" tIns="0" rIns="0" bIns="0" anchor="ctr">
            <a:noAutofit/>
          </a:bodyPr>
          <a:lstStyle/>
          <a:p>
            <a:pPr marL="0" marR="0" lvl="0" indent="0" algn="ctr" defTabSz="913049" rtl="0" eaLnBrk="1" fontAlgn="base" latinLnBrk="0" hangingPunct="1">
              <a:lnSpc>
                <a:spcPct val="100000"/>
              </a:lnSpc>
              <a:spcBef>
                <a:spcPct val="0"/>
              </a:spcBef>
              <a:spcAft>
                <a:spcPct val="0"/>
              </a:spcAft>
              <a:buClrTx/>
              <a:buSzTx/>
              <a:buFontTx/>
              <a:buNone/>
              <a:tabLst/>
              <a:defRPr/>
            </a:pPr>
            <a:r>
              <a:rPr kumimoji="0" lang="en-US" sz="700" b="0" i="0" u="none" strike="noStrike" kern="0" cap="none" spc="0" normalizeH="0" baseline="0" noProof="0" dirty="0">
                <a:ln>
                  <a:noFill/>
                </a:ln>
                <a:solidFill>
                  <a:srgbClr val="000000"/>
                </a:solidFill>
                <a:effectLst/>
                <a:uLnTx/>
                <a:uFillTx/>
                <a:latin typeface="Segoe UI Semibold"/>
                <a:ea typeface="+mn-ea"/>
                <a:cs typeface="Segoe UI" pitchFamily="34" charset="0"/>
              </a:rPr>
              <a:t>Pack Source </a:t>
            </a:r>
          </a:p>
          <a:p>
            <a:pPr marL="0" marR="0" lvl="0" indent="0" algn="ctr" defTabSz="913049" rtl="0" eaLnBrk="1" fontAlgn="base" latinLnBrk="0" hangingPunct="1">
              <a:lnSpc>
                <a:spcPct val="100000"/>
              </a:lnSpc>
              <a:spcBef>
                <a:spcPct val="0"/>
              </a:spcBef>
              <a:spcAft>
                <a:spcPct val="0"/>
              </a:spcAft>
              <a:buClrTx/>
              <a:buSzTx/>
              <a:buFontTx/>
              <a:buNone/>
              <a:tabLst/>
              <a:defRPr/>
            </a:pPr>
            <a:r>
              <a:rPr kumimoji="0" lang="en-US" sz="700" b="0" i="0" u="none" strike="noStrike" kern="0" cap="none" spc="0" normalizeH="0" baseline="0" noProof="0" dirty="0">
                <a:ln>
                  <a:noFill/>
                </a:ln>
                <a:solidFill>
                  <a:srgbClr val="000000"/>
                </a:solidFill>
                <a:effectLst/>
                <a:uLnTx/>
                <a:uFillTx/>
                <a:latin typeface="Segoe UI Semibold"/>
                <a:ea typeface="+mn-ea"/>
                <a:cs typeface="Segoe UI" pitchFamily="34" charset="0"/>
              </a:rPr>
              <a:t>Code from</a:t>
            </a:r>
          </a:p>
          <a:p>
            <a:pPr marL="0" marR="0" lvl="0" indent="0" algn="ctr" defTabSz="913049" rtl="0" eaLnBrk="1" fontAlgn="base" latinLnBrk="0" hangingPunct="1">
              <a:lnSpc>
                <a:spcPct val="100000"/>
              </a:lnSpc>
              <a:spcBef>
                <a:spcPct val="0"/>
              </a:spcBef>
              <a:spcAft>
                <a:spcPct val="0"/>
              </a:spcAft>
              <a:buClrTx/>
              <a:buSzTx/>
              <a:buFontTx/>
              <a:buNone/>
              <a:tabLst/>
              <a:defRPr/>
            </a:pPr>
            <a:r>
              <a:rPr kumimoji="0" lang="en-US" sz="700" b="0" i="0" u="none" strike="noStrike" kern="0" cap="none" spc="0" normalizeH="0" baseline="0" noProof="0" dirty="0">
                <a:ln>
                  <a:noFill/>
                </a:ln>
                <a:solidFill>
                  <a:srgbClr val="000000"/>
                </a:solidFill>
                <a:effectLst/>
                <a:uLnTx/>
                <a:uFillTx/>
                <a:latin typeface="Segoe UI Semibold"/>
                <a:ea typeface="+mn-ea"/>
                <a:cs typeface="Segoe UI" pitchFamily="34" charset="0"/>
              </a:rPr>
              <a:t> Repo</a:t>
            </a:r>
          </a:p>
        </p:txBody>
      </p:sp>
      <p:sp>
        <p:nvSpPr>
          <p:cNvPr id="132" name="Oval 131">
            <a:extLst>
              <a:ext uri="{FF2B5EF4-FFF2-40B4-BE49-F238E27FC236}">
                <a16:creationId xmlns:a16="http://schemas.microsoft.com/office/drawing/2014/main" id="{6B221B5E-1F77-4DCA-B1B9-55BCD81971E8}"/>
              </a:ext>
            </a:extLst>
          </p:cNvPr>
          <p:cNvSpPr/>
          <p:nvPr/>
        </p:nvSpPr>
        <p:spPr bwMode="auto">
          <a:xfrm>
            <a:off x="2719455" y="4275849"/>
            <a:ext cx="614567" cy="614568"/>
          </a:xfrm>
          <a:prstGeom prst="ellipse">
            <a:avLst/>
          </a:prstGeom>
          <a:solidFill>
            <a:schemeClr val="bg1"/>
          </a:solidFill>
          <a:ln w="19050">
            <a:solidFill>
              <a:srgbClr val="00B0F0"/>
            </a:solidFill>
          </a:ln>
        </p:spPr>
        <p:txBody>
          <a:bodyPr wrap="none" lIns="0" tIns="0" rIns="0" bIns="0" anchor="ctr">
            <a:noAutofit/>
          </a:bodyPr>
          <a:lstStyle/>
          <a:p>
            <a:pPr marL="0" marR="0" lvl="0" indent="0" algn="ctr" defTabSz="913049" rtl="0" eaLnBrk="1" fontAlgn="base" latinLnBrk="0" hangingPunct="1">
              <a:lnSpc>
                <a:spcPct val="100000"/>
              </a:lnSpc>
              <a:spcBef>
                <a:spcPct val="0"/>
              </a:spcBef>
              <a:spcAft>
                <a:spcPct val="0"/>
              </a:spcAft>
              <a:buClrTx/>
              <a:buSzTx/>
              <a:buFontTx/>
              <a:buNone/>
              <a:tabLst/>
              <a:defRPr/>
            </a:pPr>
            <a:r>
              <a:rPr kumimoji="0" lang="en-US" sz="700" b="0" i="0" u="none" strike="noStrike" kern="0" cap="none" spc="0" normalizeH="0" baseline="0" noProof="0" dirty="0">
                <a:ln>
                  <a:noFill/>
                </a:ln>
                <a:solidFill>
                  <a:srgbClr val="000000"/>
                </a:solidFill>
                <a:effectLst/>
                <a:uLnTx/>
                <a:uFillTx/>
                <a:latin typeface="Segoe UI Semibold"/>
                <a:ea typeface="+mn-ea"/>
                <a:cs typeface="Segoe UI" pitchFamily="34" charset="0"/>
              </a:rPr>
              <a:t>Import </a:t>
            </a:r>
          </a:p>
          <a:p>
            <a:pPr marL="0" marR="0" lvl="0" indent="0" algn="ctr" defTabSz="913049" rtl="0" eaLnBrk="1" fontAlgn="base" latinLnBrk="0" hangingPunct="1">
              <a:lnSpc>
                <a:spcPct val="100000"/>
              </a:lnSpc>
              <a:spcBef>
                <a:spcPct val="0"/>
              </a:spcBef>
              <a:spcAft>
                <a:spcPct val="0"/>
              </a:spcAft>
              <a:buClrTx/>
              <a:buSzTx/>
              <a:buFontTx/>
              <a:buNone/>
              <a:tabLst/>
              <a:defRPr/>
            </a:pPr>
            <a:r>
              <a:rPr kumimoji="0" lang="en-US" sz="700" b="0" i="0" u="none" strike="noStrike" kern="0" cap="none" spc="0" normalizeH="0" baseline="0" noProof="0" dirty="0">
                <a:ln>
                  <a:noFill/>
                </a:ln>
                <a:solidFill>
                  <a:srgbClr val="000000"/>
                </a:solidFill>
                <a:effectLst/>
                <a:uLnTx/>
                <a:uFillTx/>
                <a:latin typeface="Segoe UI Semibold"/>
                <a:ea typeface="+mn-ea"/>
                <a:cs typeface="Segoe UI" pitchFamily="34" charset="0"/>
              </a:rPr>
              <a:t>Solution</a:t>
            </a:r>
          </a:p>
        </p:txBody>
      </p:sp>
      <p:sp>
        <p:nvSpPr>
          <p:cNvPr id="121" name="Rectangle 120">
            <a:extLst>
              <a:ext uri="{FF2B5EF4-FFF2-40B4-BE49-F238E27FC236}">
                <a16:creationId xmlns:a16="http://schemas.microsoft.com/office/drawing/2014/main" id="{34904C11-9071-418B-B975-767EBB8842C2}"/>
              </a:ext>
            </a:extLst>
          </p:cNvPr>
          <p:cNvSpPr/>
          <p:nvPr/>
        </p:nvSpPr>
        <p:spPr bwMode="auto">
          <a:xfrm>
            <a:off x="576263" y="5418509"/>
            <a:ext cx="2592381" cy="572379"/>
          </a:xfrm>
          <a:prstGeom prst="rect">
            <a:avLst/>
          </a:prstGeom>
          <a:solidFill>
            <a:schemeClr val="bg1"/>
          </a:solidFill>
          <a:ln w="6350">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3C3C41"/>
                </a:solidFill>
                <a:effectLst/>
                <a:uLnTx/>
                <a:uFillTx/>
                <a:latin typeface="Segoe UI"/>
                <a:ea typeface="Segoe UI Semibold" charset="0"/>
                <a:cs typeface="Segoe UI Semibold" charset="0"/>
              </a:rPr>
              <a:t>Initial Build Pipeline instantiates pristine Development Environment daily, exports solutions and unpack to Source Control</a:t>
            </a:r>
          </a:p>
        </p:txBody>
      </p:sp>
      <p:sp>
        <p:nvSpPr>
          <p:cNvPr id="123" name="TextBox 122">
            <a:extLst>
              <a:ext uri="{FF2B5EF4-FFF2-40B4-BE49-F238E27FC236}">
                <a16:creationId xmlns:a16="http://schemas.microsoft.com/office/drawing/2014/main" id="{1CE98E72-54DB-42F8-937C-9D5B321E4F98}"/>
              </a:ext>
            </a:extLst>
          </p:cNvPr>
          <p:cNvSpPr txBox="1"/>
          <p:nvPr/>
        </p:nvSpPr>
        <p:spPr>
          <a:xfrm>
            <a:off x="3487842" y="1547178"/>
            <a:ext cx="2489446" cy="221599"/>
          </a:xfrm>
          <a:prstGeom prst="rect">
            <a:avLst/>
          </a:prstGeom>
          <a:noFill/>
        </p:spPr>
        <p:txBody>
          <a:bodyPr wrap="square" lIns="0" tIns="0" rIns="0" bIns="0" rtlCol="0">
            <a:spAutoFit/>
          </a:bodyPr>
          <a:lstStyle>
            <a:defPPr>
              <a:defRPr lang="en-US"/>
            </a:defPPr>
            <a:lvl1pPr>
              <a:lnSpc>
                <a:spcPct val="90000"/>
              </a:lnSpc>
              <a:defRPr sz="1600">
                <a:gradFill>
                  <a:gsLst>
                    <a:gs pos="0">
                      <a:srgbClr val="FFFFFF"/>
                    </a:gs>
                    <a:gs pos="100000">
                      <a:srgbClr val="FFFFFF"/>
                    </a:gs>
                  </a:gsLst>
                  <a:lin ang="5400000" scaled="0"/>
                </a:gradFill>
              </a:defRPr>
            </a:lvl1pPr>
          </a:lstStyle>
          <a:p>
            <a:pPr marL="0" marR="0" lvl="0" indent="0" algn="ctr" defTabSz="895526" rtl="0" eaLnBrk="1" fontAlgn="auto" latinLnBrk="0" hangingPunct="1">
              <a:lnSpc>
                <a:spcPct val="9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bg1"/>
                </a:solidFill>
                <a:effectLst/>
                <a:uLnTx/>
                <a:uFillTx/>
                <a:latin typeface="Segoe UI Semibold" charset="0"/>
                <a:ea typeface="Segoe UI Semibold" charset="0"/>
                <a:cs typeface="Segoe UI Semibold" charset="0"/>
              </a:rPr>
              <a:t>Build</a:t>
            </a:r>
          </a:p>
        </p:txBody>
      </p:sp>
      <p:sp>
        <p:nvSpPr>
          <p:cNvPr id="122" name="TextBox 121">
            <a:extLst>
              <a:ext uri="{FF2B5EF4-FFF2-40B4-BE49-F238E27FC236}">
                <a16:creationId xmlns:a16="http://schemas.microsoft.com/office/drawing/2014/main" id="{E46E941F-FCBE-45FF-AD66-5C67339D4834}"/>
              </a:ext>
            </a:extLst>
          </p:cNvPr>
          <p:cNvSpPr txBox="1"/>
          <p:nvPr/>
        </p:nvSpPr>
        <p:spPr>
          <a:xfrm>
            <a:off x="3487842" y="1836825"/>
            <a:ext cx="2489446" cy="369332"/>
          </a:xfrm>
          <a:prstGeom prst="rect">
            <a:avLst/>
          </a:prstGeom>
          <a:noFill/>
        </p:spPr>
        <p:txBody>
          <a:bodyPr wrap="square" lIns="0" tIns="0" rIns="0" bIns="0" rtlCol="0" anchor="t">
            <a:noAutofit/>
          </a:bodyPr>
          <a:lstStyle>
            <a:defPPr>
              <a:defRPr lang="en-US"/>
            </a:defPPr>
            <a:lvl1pPr>
              <a:lnSpc>
                <a:spcPct val="90000"/>
              </a:lnSpc>
              <a:defRPr sz="1600">
                <a:gradFill>
                  <a:gsLst>
                    <a:gs pos="0">
                      <a:srgbClr val="FFFFFF"/>
                    </a:gs>
                    <a:gs pos="100000">
                      <a:srgbClr val="FFFFFF"/>
                    </a:gs>
                  </a:gsLst>
                  <a:lin ang="5400000" scaled="0"/>
                </a:gradFill>
              </a:defRPr>
            </a:lvl1pPr>
          </a:lstStyle>
          <a:p>
            <a:pPr marL="0" marR="0" lvl="0" indent="0" algn="ctr" defTabSz="895526"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effectLst/>
                <a:uLnTx/>
                <a:uFillTx/>
                <a:latin typeface="Segoe UI"/>
                <a:ea typeface="+mn-ea"/>
                <a:cs typeface="Segoe UI Semilight" panose="020B0402040204020203" pitchFamily="34" charset="0"/>
              </a:rPr>
              <a:t>Build and Test Automation</a:t>
            </a:r>
          </a:p>
        </p:txBody>
      </p:sp>
      <p:sp>
        <p:nvSpPr>
          <p:cNvPr id="103" name="Oval 102">
            <a:extLst>
              <a:ext uri="{FF2B5EF4-FFF2-40B4-BE49-F238E27FC236}">
                <a16:creationId xmlns:a16="http://schemas.microsoft.com/office/drawing/2014/main" id="{8356F5D2-C3FA-493F-8C89-B45D2EF5AA90}"/>
              </a:ext>
            </a:extLst>
          </p:cNvPr>
          <p:cNvSpPr/>
          <p:nvPr/>
        </p:nvSpPr>
        <p:spPr bwMode="auto">
          <a:xfrm>
            <a:off x="3651872" y="3518141"/>
            <a:ext cx="614567" cy="614568"/>
          </a:xfrm>
          <a:prstGeom prst="ellipse">
            <a:avLst/>
          </a:prstGeom>
          <a:solidFill>
            <a:schemeClr val="bg1"/>
          </a:solidFill>
          <a:ln w="19050">
            <a:solidFill>
              <a:srgbClr val="00B0F0"/>
            </a:solidFill>
          </a:ln>
        </p:spPr>
        <p:txBody>
          <a:bodyPr wrap="none" lIns="0" tIns="0" rIns="0" bIns="0" anchor="ctr">
            <a:noAutofit/>
          </a:bodyPr>
          <a:lstStyle/>
          <a:p>
            <a:pPr marL="0" marR="0" lvl="0" indent="0" algn="ctr" defTabSz="913049" rtl="0" eaLnBrk="1" fontAlgn="base" latinLnBrk="0" hangingPunct="1">
              <a:lnSpc>
                <a:spcPct val="100000"/>
              </a:lnSpc>
              <a:spcBef>
                <a:spcPct val="0"/>
              </a:spcBef>
              <a:spcAft>
                <a:spcPct val="0"/>
              </a:spcAft>
              <a:buClrTx/>
              <a:buSzTx/>
              <a:buFontTx/>
              <a:buNone/>
              <a:tabLst/>
              <a:defRPr/>
            </a:pPr>
            <a:r>
              <a:rPr kumimoji="0" lang="en-US" sz="700" b="0" i="0" u="none" strike="noStrike" kern="0" cap="none" spc="0" normalizeH="0" baseline="0" noProof="0" dirty="0">
                <a:ln>
                  <a:noFill/>
                </a:ln>
                <a:solidFill>
                  <a:srgbClr val="000000"/>
                </a:solidFill>
                <a:effectLst/>
                <a:uLnTx/>
                <a:uFillTx/>
                <a:latin typeface="Segoe UI Semibold"/>
                <a:ea typeface="+mn-ea"/>
                <a:cs typeface="Segoe UI" pitchFamily="34" charset="0"/>
              </a:rPr>
              <a:t>Run Unit</a:t>
            </a:r>
            <a:br>
              <a:rPr kumimoji="0" lang="en-US" sz="700" b="0" i="0" u="none" strike="noStrike" kern="0" cap="none" spc="0" normalizeH="0" baseline="0" noProof="0" dirty="0">
                <a:ln>
                  <a:noFill/>
                </a:ln>
                <a:solidFill>
                  <a:srgbClr val="000000"/>
                </a:solidFill>
                <a:effectLst/>
                <a:uLnTx/>
                <a:uFillTx/>
                <a:latin typeface="Segoe UI Semibold"/>
                <a:ea typeface="+mn-ea"/>
                <a:cs typeface="Segoe UI" pitchFamily="34" charset="0"/>
              </a:rPr>
            </a:br>
            <a:r>
              <a:rPr kumimoji="0" lang="en-US" sz="700" b="0" i="0" u="none" strike="noStrike" kern="0" cap="none" spc="0" normalizeH="0" baseline="0" noProof="0" dirty="0">
                <a:ln>
                  <a:noFill/>
                </a:ln>
                <a:solidFill>
                  <a:srgbClr val="000000"/>
                </a:solidFill>
                <a:effectLst/>
                <a:uLnTx/>
                <a:uFillTx/>
                <a:latin typeface="Segoe UI Semibold"/>
                <a:ea typeface="+mn-ea"/>
                <a:cs typeface="Segoe UI" pitchFamily="34" charset="0"/>
              </a:rPr>
              <a:t>Test</a:t>
            </a:r>
          </a:p>
        </p:txBody>
      </p:sp>
      <p:sp>
        <p:nvSpPr>
          <p:cNvPr id="104" name="Oval 103">
            <a:extLst>
              <a:ext uri="{FF2B5EF4-FFF2-40B4-BE49-F238E27FC236}">
                <a16:creationId xmlns:a16="http://schemas.microsoft.com/office/drawing/2014/main" id="{516724C5-5304-4E36-BAAC-81D3B98548FC}"/>
              </a:ext>
            </a:extLst>
          </p:cNvPr>
          <p:cNvSpPr/>
          <p:nvPr/>
        </p:nvSpPr>
        <p:spPr bwMode="auto">
          <a:xfrm>
            <a:off x="4364153" y="3518141"/>
            <a:ext cx="614567" cy="614568"/>
          </a:xfrm>
          <a:prstGeom prst="ellipse">
            <a:avLst/>
          </a:prstGeom>
          <a:solidFill>
            <a:schemeClr val="bg1"/>
          </a:solidFill>
          <a:ln w="19050">
            <a:solidFill>
              <a:srgbClr val="00B0F0"/>
            </a:solidFill>
          </a:ln>
        </p:spPr>
        <p:txBody>
          <a:bodyPr wrap="none" lIns="0" tIns="0" rIns="0" bIns="0" anchor="ctr">
            <a:noAutofit/>
          </a:bodyPr>
          <a:lstStyle/>
          <a:p>
            <a:pPr marL="0" marR="0" lvl="0" indent="0" algn="ctr" defTabSz="913049" rtl="0" eaLnBrk="1" fontAlgn="base" latinLnBrk="0" hangingPunct="1">
              <a:lnSpc>
                <a:spcPct val="100000"/>
              </a:lnSpc>
              <a:spcBef>
                <a:spcPct val="0"/>
              </a:spcBef>
              <a:spcAft>
                <a:spcPct val="0"/>
              </a:spcAft>
              <a:buClrTx/>
              <a:buSzTx/>
              <a:buFontTx/>
              <a:buNone/>
              <a:tabLst/>
              <a:defRPr/>
            </a:pPr>
            <a:r>
              <a:rPr kumimoji="0" lang="en-US" sz="700" b="0" i="0" u="none" strike="noStrike" kern="0" cap="none" spc="0" normalizeH="0" baseline="0" noProof="0" dirty="0">
                <a:ln>
                  <a:noFill/>
                </a:ln>
                <a:solidFill>
                  <a:srgbClr val="000000"/>
                </a:solidFill>
                <a:effectLst/>
                <a:uLnTx/>
                <a:uFillTx/>
                <a:latin typeface="Segoe UI Semibold"/>
                <a:ea typeface="+mn-ea"/>
                <a:cs typeface="Segoe UI" pitchFamily="34" charset="0"/>
              </a:rPr>
              <a:t>Run </a:t>
            </a:r>
          </a:p>
          <a:p>
            <a:pPr marL="0" marR="0" lvl="0" indent="0" algn="ctr" defTabSz="913049" rtl="0" eaLnBrk="1" fontAlgn="base" latinLnBrk="0" hangingPunct="1">
              <a:lnSpc>
                <a:spcPct val="100000"/>
              </a:lnSpc>
              <a:spcBef>
                <a:spcPct val="0"/>
              </a:spcBef>
              <a:spcAft>
                <a:spcPct val="0"/>
              </a:spcAft>
              <a:buClrTx/>
              <a:buSzTx/>
              <a:buFontTx/>
              <a:buNone/>
              <a:tabLst/>
              <a:defRPr/>
            </a:pPr>
            <a:r>
              <a:rPr kumimoji="0" lang="en-US" sz="700" b="0" i="0" u="none" strike="noStrike" kern="0" cap="none" spc="0" normalizeH="0" baseline="0" noProof="0" dirty="0">
                <a:ln>
                  <a:noFill/>
                </a:ln>
                <a:solidFill>
                  <a:srgbClr val="000000"/>
                </a:solidFill>
                <a:effectLst/>
                <a:uLnTx/>
                <a:uFillTx/>
                <a:latin typeface="Segoe UI Semibold"/>
                <a:ea typeface="+mn-ea"/>
                <a:cs typeface="Segoe UI" pitchFamily="34" charset="0"/>
              </a:rPr>
              <a:t>Power Apps</a:t>
            </a:r>
          </a:p>
          <a:p>
            <a:pPr marL="0" marR="0" lvl="0" indent="0" algn="ctr" defTabSz="913049" rtl="0" eaLnBrk="1" fontAlgn="base" latinLnBrk="0" hangingPunct="1">
              <a:lnSpc>
                <a:spcPct val="100000"/>
              </a:lnSpc>
              <a:spcBef>
                <a:spcPct val="0"/>
              </a:spcBef>
              <a:spcAft>
                <a:spcPct val="0"/>
              </a:spcAft>
              <a:buClrTx/>
              <a:buSzTx/>
              <a:buFontTx/>
              <a:buNone/>
              <a:tabLst/>
              <a:defRPr/>
            </a:pPr>
            <a:r>
              <a:rPr kumimoji="0" lang="en-US" sz="700" b="0" i="0" u="none" strike="noStrike" kern="0" cap="none" spc="0" normalizeH="0" baseline="0" noProof="0" dirty="0">
                <a:ln>
                  <a:noFill/>
                </a:ln>
                <a:solidFill>
                  <a:srgbClr val="000000"/>
                </a:solidFill>
                <a:effectLst/>
                <a:uLnTx/>
                <a:uFillTx/>
                <a:latin typeface="Segoe UI Semibold"/>
                <a:ea typeface="+mn-ea"/>
                <a:cs typeface="Segoe UI" pitchFamily="34" charset="0"/>
              </a:rPr>
              <a:t>Checker</a:t>
            </a:r>
          </a:p>
        </p:txBody>
      </p:sp>
      <p:sp>
        <p:nvSpPr>
          <p:cNvPr id="105" name="Oval 104">
            <a:extLst>
              <a:ext uri="{FF2B5EF4-FFF2-40B4-BE49-F238E27FC236}">
                <a16:creationId xmlns:a16="http://schemas.microsoft.com/office/drawing/2014/main" id="{5A0AB1FD-35C6-4530-AA38-CEF0E9EF4BBE}"/>
              </a:ext>
            </a:extLst>
          </p:cNvPr>
          <p:cNvSpPr/>
          <p:nvPr/>
        </p:nvSpPr>
        <p:spPr bwMode="auto">
          <a:xfrm>
            <a:off x="5076434" y="3518141"/>
            <a:ext cx="614567" cy="614568"/>
          </a:xfrm>
          <a:prstGeom prst="ellipse">
            <a:avLst/>
          </a:prstGeom>
          <a:solidFill>
            <a:schemeClr val="bg1"/>
          </a:solidFill>
          <a:ln w="19050">
            <a:solidFill>
              <a:srgbClr val="00B0F0"/>
            </a:solidFill>
          </a:ln>
        </p:spPr>
        <p:txBody>
          <a:bodyPr wrap="none" lIns="0" tIns="0" rIns="0" bIns="0" anchor="ctr">
            <a:noAutofit/>
          </a:bodyPr>
          <a:lstStyle/>
          <a:p>
            <a:pPr marL="0" marR="0" lvl="0" indent="0" algn="ctr" defTabSz="913049" rtl="0" eaLnBrk="1" fontAlgn="base" latinLnBrk="0" hangingPunct="1">
              <a:lnSpc>
                <a:spcPct val="100000"/>
              </a:lnSpc>
              <a:spcBef>
                <a:spcPct val="0"/>
              </a:spcBef>
              <a:spcAft>
                <a:spcPct val="0"/>
              </a:spcAft>
              <a:buClrTx/>
              <a:buSzTx/>
              <a:buFontTx/>
              <a:buNone/>
              <a:tabLst/>
              <a:defRPr/>
            </a:pPr>
            <a:r>
              <a:rPr kumimoji="0" lang="en-US" sz="700" b="0" i="0" u="none" strike="noStrike" kern="0" cap="none" spc="0" normalizeH="0" baseline="0" noProof="0">
                <a:ln>
                  <a:noFill/>
                </a:ln>
                <a:solidFill>
                  <a:srgbClr val="000000"/>
                </a:solidFill>
                <a:effectLst/>
                <a:uLnTx/>
                <a:uFillTx/>
                <a:latin typeface="Segoe UI Semibold"/>
                <a:ea typeface="+mn-ea"/>
                <a:cs typeface="Segoe UI" pitchFamily="34" charset="0"/>
              </a:rPr>
              <a:t>Export</a:t>
            </a:r>
          </a:p>
          <a:p>
            <a:pPr marL="0" marR="0" lvl="0" indent="0" algn="ctr" defTabSz="913049" rtl="0" eaLnBrk="1" fontAlgn="base" latinLnBrk="0" hangingPunct="1">
              <a:lnSpc>
                <a:spcPct val="100000"/>
              </a:lnSpc>
              <a:spcBef>
                <a:spcPct val="0"/>
              </a:spcBef>
              <a:spcAft>
                <a:spcPct val="0"/>
              </a:spcAft>
              <a:buClrTx/>
              <a:buSzTx/>
              <a:buFontTx/>
              <a:buNone/>
              <a:tabLst/>
              <a:defRPr/>
            </a:pPr>
            <a:r>
              <a:rPr kumimoji="0" lang="en-US" sz="700" b="0" i="0" u="none" strike="noStrike" kern="0" cap="none" spc="0" normalizeH="0" baseline="0" noProof="0">
                <a:ln>
                  <a:noFill/>
                </a:ln>
                <a:solidFill>
                  <a:srgbClr val="000000"/>
                </a:solidFill>
                <a:effectLst/>
                <a:uLnTx/>
                <a:uFillTx/>
                <a:latin typeface="Segoe UI Semibold"/>
                <a:ea typeface="+mn-ea"/>
                <a:cs typeface="Segoe UI" pitchFamily="34" charset="0"/>
              </a:rPr>
              <a:t> Solution</a:t>
            </a:r>
          </a:p>
        </p:txBody>
      </p:sp>
      <p:sp>
        <p:nvSpPr>
          <p:cNvPr id="106" name="Oval 105">
            <a:extLst>
              <a:ext uri="{FF2B5EF4-FFF2-40B4-BE49-F238E27FC236}">
                <a16:creationId xmlns:a16="http://schemas.microsoft.com/office/drawing/2014/main" id="{D3C3E122-EACC-4AEB-99A3-4DA755E7FEE2}"/>
              </a:ext>
            </a:extLst>
          </p:cNvPr>
          <p:cNvSpPr/>
          <p:nvPr/>
        </p:nvSpPr>
        <p:spPr bwMode="auto">
          <a:xfrm>
            <a:off x="5788715" y="3518141"/>
            <a:ext cx="614567" cy="614568"/>
          </a:xfrm>
          <a:prstGeom prst="ellipse">
            <a:avLst/>
          </a:prstGeom>
          <a:solidFill>
            <a:schemeClr val="bg1"/>
          </a:solidFill>
          <a:ln w="19050">
            <a:solidFill>
              <a:srgbClr val="00B0F0"/>
            </a:solidFill>
          </a:ln>
        </p:spPr>
        <p:txBody>
          <a:bodyPr wrap="none" lIns="0" tIns="0" rIns="0" bIns="0" anchor="ctr">
            <a:noAutofit/>
          </a:bodyPr>
          <a:lstStyle/>
          <a:p>
            <a:pPr marL="0" marR="0" lvl="0" indent="0" algn="ctr" defTabSz="913049" rtl="0" eaLnBrk="1" fontAlgn="base" latinLnBrk="0" hangingPunct="1">
              <a:lnSpc>
                <a:spcPct val="100000"/>
              </a:lnSpc>
              <a:spcBef>
                <a:spcPct val="0"/>
              </a:spcBef>
              <a:spcAft>
                <a:spcPct val="0"/>
              </a:spcAft>
              <a:buClrTx/>
              <a:buSzTx/>
              <a:buFontTx/>
              <a:buNone/>
              <a:tabLst/>
              <a:defRPr/>
            </a:pPr>
            <a:r>
              <a:rPr kumimoji="0" lang="en-US" sz="700" b="0" i="0" u="none" strike="noStrike" kern="0" cap="none" spc="0" normalizeH="0" baseline="0" noProof="0" dirty="0">
                <a:ln>
                  <a:noFill/>
                </a:ln>
                <a:solidFill>
                  <a:srgbClr val="000000"/>
                </a:solidFill>
                <a:effectLst/>
                <a:uLnTx/>
                <a:uFillTx/>
                <a:latin typeface="Segoe UI Semibold"/>
                <a:ea typeface="+mn-ea"/>
                <a:cs typeface="Segoe UI" pitchFamily="34" charset="0"/>
              </a:rPr>
              <a:t>Unpack to</a:t>
            </a:r>
          </a:p>
          <a:p>
            <a:pPr marL="0" marR="0" lvl="0" indent="0" algn="ctr" defTabSz="913049" rtl="0" eaLnBrk="1" fontAlgn="base" latinLnBrk="0" hangingPunct="1">
              <a:lnSpc>
                <a:spcPct val="100000"/>
              </a:lnSpc>
              <a:spcBef>
                <a:spcPct val="0"/>
              </a:spcBef>
              <a:spcAft>
                <a:spcPct val="0"/>
              </a:spcAft>
              <a:buClrTx/>
              <a:buSzTx/>
              <a:buFontTx/>
              <a:buNone/>
              <a:tabLst/>
              <a:defRPr/>
            </a:pPr>
            <a:r>
              <a:rPr kumimoji="0" lang="en-US" sz="700" b="0" i="0" u="none" strike="noStrike" kern="0" cap="none" spc="0" normalizeH="0" baseline="0" noProof="0" dirty="0">
                <a:ln>
                  <a:noFill/>
                </a:ln>
                <a:solidFill>
                  <a:srgbClr val="000000"/>
                </a:solidFill>
                <a:effectLst/>
                <a:uLnTx/>
                <a:uFillTx/>
                <a:latin typeface="Segoe UI Semibold"/>
                <a:ea typeface="+mn-ea"/>
                <a:cs typeface="Segoe UI" pitchFamily="34" charset="0"/>
              </a:rPr>
              <a:t>Repo </a:t>
            </a:r>
          </a:p>
        </p:txBody>
      </p:sp>
      <p:sp>
        <p:nvSpPr>
          <p:cNvPr id="117" name="Rectangle 116">
            <a:extLst>
              <a:ext uri="{FF2B5EF4-FFF2-40B4-BE49-F238E27FC236}">
                <a16:creationId xmlns:a16="http://schemas.microsoft.com/office/drawing/2014/main" id="{421326A7-B8BF-4472-8382-8C9B0FB018E4}"/>
              </a:ext>
            </a:extLst>
          </p:cNvPr>
          <p:cNvSpPr/>
          <p:nvPr/>
        </p:nvSpPr>
        <p:spPr bwMode="auto">
          <a:xfrm>
            <a:off x="3334022" y="5418509"/>
            <a:ext cx="3289028" cy="572379"/>
          </a:xfrm>
          <a:prstGeom prst="rect">
            <a:avLst/>
          </a:prstGeom>
          <a:solidFill>
            <a:schemeClr val="bg1"/>
          </a:solidFill>
          <a:ln w="6350">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3C3C41"/>
                </a:solidFill>
                <a:effectLst/>
                <a:uLnTx/>
                <a:uFillTx/>
                <a:latin typeface="Segoe UI"/>
                <a:ea typeface="Segoe UI Semibold" charset="0"/>
                <a:cs typeface="Segoe UI Semibold" charset="0"/>
              </a:rPr>
              <a:t>Build Pipeline Automates manual steps. </a:t>
            </a:r>
          </a:p>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3C3C41"/>
                </a:solidFill>
                <a:effectLst/>
                <a:uLnTx/>
                <a:uFillTx/>
                <a:latin typeface="Segoe UI"/>
                <a:ea typeface="Segoe UI Semibold" charset="0"/>
                <a:cs typeface="Segoe UI Semibold" charset="0"/>
              </a:rPr>
              <a:t>No more upload to Solution checker and manually export solution, unpack and push to repo</a:t>
            </a:r>
          </a:p>
        </p:txBody>
      </p:sp>
      <p:sp>
        <p:nvSpPr>
          <p:cNvPr id="125" name="TextBox 124">
            <a:extLst>
              <a:ext uri="{FF2B5EF4-FFF2-40B4-BE49-F238E27FC236}">
                <a16:creationId xmlns:a16="http://schemas.microsoft.com/office/drawing/2014/main" id="{616650CB-C206-46D7-8C51-8A64394B60AB}"/>
              </a:ext>
            </a:extLst>
          </p:cNvPr>
          <p:cNvSpPr txBox="1"/>
          <p:nvPr/>
        </p:nvSpPr>
        <p:spPr>
          <a:xfrm>
            <a:off x="7920536" y="1547178"/>
            <a:ext cx="2489446" cy="221599"/>
          </a:xfrm>
          <a:prstGeom prst="rect">
            <a:avLst/>
          </a:prstGeom>
          <a:noFill/>
        </p:spPr>
        <p:txBody>
          <a:bodyPr wrap="square" lIns="0" tIns="0" rIns="0" bIns="0" rtlCol="0">
            <a:spAutoFit/>
          </a:bodyPr>
          <a:lstStyle>
            <a:defPPr>
              <a:defRPr lang="en-US"/>
            </a:defPPr>
            <a:lvl1pPr>
              <a:lnSpc>
                <a:spcPct val="90000"/>
              </a:lnSpc>
              <a:defRPr sz="1600">
                <a:gradFill>
                  <a:gsLst>
                    <a:gs pos="0">
                      <a:srgbClr val="FFFFFF"/>
                    </a:gs>
                    <a:gs pos="100000">
                      <a:srgbClr val="FFFFFF"/>
                    </a:gs>
                  </a:gsLst>
                  <a:lin ang="5400000" scaled="0"/>
                </a:gradFill>
              </a:defRPr>
            </a:lvl1pPr>
          </a:lstStyle>
          <a:p>
            <a:pPr marL="0" marR="0" lvl="0" indent="0" algn="ctr" defTabSz="895526" rtl="0" eaLnBrk="1" fontAlgn="auto" latinLnBrk="0" hangingPunct="1">
              <a:lnSpc>
                <a:spcPct val="9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bg1"/>
                </a:solidFill>
                <a:effectLst/>
                <a:uLnTx/>
                <a:uFillTx/>
                <a:latin typeface="Segoe UI Semibold" charset="0"/>
                <a:ea typeface="Segoe UI Semibold" charset="0"/>
                <a:cs typeface="Segoe UI Semibold" charset="0"/>
              </a:rPr>
              <a:t>Release</a:t>
            </a:r>
          </a:p>
        </p:txBody>
      </p:sp>
      <p:sp>
        <p:nvSpPr>
          <p:cNvPr id="124" name="TextBox 123">
            <a:extLst>
              <a:ext uri="{FF2B5EF4-FFF2-40B4-BE49-F238E27FC236}">
                <a16:creationId xmlns:a16="http://schemas.microsoft.com/office/drawing/2014/main" id="{7D13846A-E429-4AD9-BA3A-30B13B18BCE1}"/>
              </a:ext>
            </a:extLst>
          </p:cNvPr>
          <p:cNvSpPr txBox="1"/>
          <p:nvPr/>
        </p:nvSpPr>
        <p:spPr>
          <a:xfrm>
            <a:off x="7920536" y="1836825"/>
            <a:ext cx="2489446" cy="369332"/>
          </a:xfrm>
          <a:prstGeom prst="rect">
            <a:avLst/>
          </a:prstGeom>
          <a:noFill/>
        </p:spPr>
        <p:txBody>
          <a:bodyPr wrap="square" lIns="0" tIns="0" rIns="0" bIns="0" rtlCol="0" anchor="t">
            <a:noAutofit/>
          </a:bodyPr>
          <a:lstStyle>
            <a:defPPr>
              <a:defRPr lang="en-US"/>
            </a:defPPr>
            <a:lvl1pPr>
              <a:lnSpc>
                <a:spcPct val="90000"/>
              </a:lnSpc>
              <a:defRPr sz="1600">
                <a:gradFill>
                  <a:gsLst>
                    <a:gs pos="0">
                      <a:srgbClr val="FFFFFF"/>
                    </a:gs>
                    <a:gs pos="100000">
                      <a:srgbClr val="FFFFFF"/>
                    </a:gs>
                  </a:gsLst>
                  <a:lin ang="5400000" scaled="0"/>
                </a:gradFill>
              </a:defRPr>
            </a:lvl1pPr>
          </a:lstStyle>
          <a:p>
            <a:pPr marL="0" marR="0" lvl="0" indent="0" algn="ctr" defTabSz="895526"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effectLst/>
                <a:uLnTx/>
                <a:uFillTx/>
                <a:latin typeface="Segoe UI"/>
                <a:ea typeface="+mn-ea"/>
                <a:cs typeface="Segoe UI Semilight" panose="020B0402040204020203" pitchFamily="34" charset="0"/>
              </a:rPr>
              <a:t>Automated, Predictive, Repeatable</a:t>
            </a:r>
          </a:p>
        </p:txBody>
      </p:sp>
      <p:sp>
        <p:nvSpPr>
          <p:cNvPr id="107" name="Oval 106">
            <a:extLst>
              <a:ext uri="{FF2B5EF4-FFF2-40B4-BE49-F238E27FC236}">
                <a16:creationId xmlns:a16="http://schemas.microsoft.com/office/drawing/2014/main" id="{C7DB7258-2443-4D45-A2F8-9C07143AC9AB}"/>
              </a:ext>
            </a:extLst>
          </p:cNvPr>
          <p:cNvSpPr/>
          <p:nvPr/>
        </p:nvSpPr>
        <p:spPr bwMode="auto">
          <a:xfrm>
            <a:off x="6721132" y="3518141"/>
            <a:ext cx="614567" cy="614568"/>
          </a:xfrm>
          <a:prstGeom prst="ellipse">
            <a:avLst/>
          </a:prstGeom>
          <a:solidFill>
            <a:schemeClr val="bg1"/>
          </a:solidFill>
          <a:ln w="19050">
            <a:solidFill>
              <a:srgbClr val="00B0F0"/>
            </a:solidFill>
          </a:ln>
        </p:spPr>
        <p:txBody>
          <a:bodyPr wrap="none" lIns="0" tIns="0" rIns="0" bIns="0" anchor="ctr">
            <a:noAutofit/>
          </a:bodyPr>
          <a:lstStyle/>
          <a:p>
            <a:pPr marL="0" marR="0" lvl="0" indent="0" algn="ctr" defTabSz="913049" rtl="0" eaLnBrk="1" fontAlgn="base" latinLnBrk="0" hangingPunct="1">
              <a:lnSpc>
                <a:spcPct val="100000"/>
              </a:lnSpc>
              <a:spcBef>
                <a:spcPct val="0"/>
              </a:spcBef>
              <a:spcAft>
                <a:spcPct val="0"/>
              </a:spcAft>
              <a:buClrTx/>
              <a:buSzTx/>
              <a:buFontTx/>
              <a:buNone/>
              <a:tabLst/>
              <a:defRPr/>
            </a:pPr>
            <a:r>
              <a:rPr kumimoji="0" lang="en-US" sz="700" b="0" i="0" u="none" strike="noStrike" kern="0" cap="none" spc="0" normalizeH="0" baseline="0" noProof="0" dirty="0">
                <a:ln>
                  <a:noFill/>
                </a:ln>
                <a:solidFill>
                  <a:srgbClr val="000000"/>
                </a:solidFill>
                <a:effectLst/>
                <a:uLnTx/>
                <a:uFillTx/>
                <a:latin typeface="Segoe UI Semibold"/>
                <a:ea typeface="+mn-ea"/>
                <a:cs typeface="Segoe UI" pitchFamily="34" charset="0"/>
              </a:rPr>
              <a:t>Run Unit</a:t>
            </a:r>
            <a:br>
              <a:rPr kumimoji="0" lang="en-US" sz="700" b="0" i="0" u="none" strike="noStrike" kern="0" cap="none" spc="0" normalizeH="0" baseline="0" noProof="0" dirty="0">
                <a:ln>
                  <a:noFill/>
                </a:ln>
                <a:solidFill>
                  <a:srgbClr val="000000"/>
                </a:solidFill>
                <a:effectLst/>
                <a:uLnTx/>
                <a:uFillTx/>
                <a:latin typeface="Segoe UI Semibold"/>
                <a:ea typeface="+mn-ea"/>
                <a:cs typeface="Segoe UI" pitchFamily="34" charset="0"/>
              </a:rPr>
            </a:br>
            <a:r>
              <a:rPr kumimoji="0" lang="en-US" sz="700" b="0" i="0" u="none" strike="noStrike" kern="0" cap="none" spc="0" normalizeH="0" baseline="0" noProof="0" dirty="0">
                <a:ln>
                  <a:noFill/>
                </a:ln>
                <a:solidFill>
                  <a:srgbClr val="000000"/>
                </a:solidFill>
                <a:effectLst/>
                <a:uLnTx/>
                <a:uFillTx/>
                <a:latin typeface="Segoe UI Semibold"/>
                <a:ea typeface="+mn-ea"/>
                <a:cs typeface="Segoe UI" pitchFamily="34" charset="0"/>
              </a:rPr>
              <a:t>Test</a:t>
            </a:r>
          </a:p>
        </p:txBody>
      </p:sp>
      <p:sp>
        <p:nvSpPr>
          <p:cNvPr id="108" name="Oval 107">
            <a:extLst>
              <a:ext uri="{FF2B5EF4-FFF2-40B4-BE49-F238E27FC236}">
                <a16:creationId xmlns:a16="http://schemas.microsoft.com/office/drawing/2014/main" id="{AB719452-E462-408C-9593-C5619D5DD436}"/>
              </a:ext>
            </a:extLst>
          </p:cNvPr>
          <p:cNvSpPr/>
          <p:nvPr/>
        </p:nvSpPr>
        <p:spPr bwMode="auto">
          <a:xfrm>
            <a:off x="7433413" y="3518141"/>
            <a:ext cx="614567" cy="614568"/>
          </a:xfrm>
          <a:prstGeom prst="ellipse">
            <a:avLst/>
          </a:prstGeom>
          <a:solidFill>
            <a:schemeClr val="bg1"/>
          </a:solidFill>
          <a:ln w="19050">
            <a:solidFill>
              <a:srgbClr val="00B0F0"/>
            </a:solidFill>
          </a:ln>
        </p:spPr>
        <p:txBody>
          <a:bodyPr wrap="none" lIns="0" tIns="0" rIns="0" bIns="0" anchor="ctr">
            <a:noAutofit/>
          </a:bodyPr>
          <a:lstStyle/>
          <a:p>
            <a:pPr marL="0" marR="0" lvl="0" indent="0" algn="ctr" defTabSz="913049" rtl="0" eaLnBrk="1" fontAlgn="base" latinLnBrk="0" hangingPunct="1">
              <a:lnSpc>
                <a:spcPct val="100000"/>
              </a:lnSpc>
              <a:spcBef>
                <a:spcPct val="0"/>
              </a:spcBef>
              <a:spcAft>
                <a:spcPct val="0"/>
              </a:spcAft>
              <a:buClrTx/>
              <a:buSzTx/>
              <a:buFontTx/>
              <a:buNone/>
              <a:tabLst/>
              <a:defRPr/>
            </a:pPr>
            <a:r>
              <a:rPr kumimoji="0" lang="en-US" sz="700" b="0" i="0" u="none" strike="noStrike" kern="0" cap="none" spc="0" normalizeH="0" baseline="0" noProof="0" dirty="0">
                <a:ln>
                  <a:noFill/>
                </a:ln>
                <a:solidFill>
                  <a:srgbClr val="000000"/>
                </a:solidFill>
                <a:effectLst/>
                <a:uLnTx/>
                <a:uFillTx/>
                <a:latin typeface="Segoe UI Semibold"/>
                <a:ea typeface="+mn-ea"/>
                <a:cs typeface="Segoe UI" pitchFamily="34" charset="0"/>
              </a:rPr>
              <a:t>Pack</a:t>
            </a:r>
            <a:br>
              <a:rPr kumimoji="0" lang="en-US" sz="700" b="0" i="0" u="none" strike="noStrike" kern="0" cap="none" spc="0" normalizeH="0" baseline="0" noProof="0" dirty="0">
                <a:ln>
                  <a:noFill/>
                </a:ln>
                <a:solidFill>
                  <a:srgbClr val="000000"/>
                </a:solidFill>
                <a:effectLst/>
                <a:uLnTx/>
                <a:uFillTx/>
                <a:latin typeface="Segoe UI Semibold"/>
                <a:ea typeface="+mn-ea"/>
                <a:cs typeface="Segoe UI" pitchFamily="34" charset="0"/>
              </a:rPr>
            </a:br>
            <a:r>
              <a:rPr kumimoji="0" lang="en-US" sz="700" b="0" i="0" u="none" strike="noStrike" kern="0" cap="none" spc="0" normalizeH="0" baseline="0" noProof="0" dirty="0">
                <a:ln>
                  <a:noFill/>
                </a:ln>
                <a:solidFill>
                  <a:srgbClr val="000000"/>
                </a:solidFill>
                <a:effectLst/>
                <a:uLnTx/>
                <a:uFillTx/>
                <a:latin typeface="Segoe UI Semibold"/>
                <a:ea typeface="+mn-ea"/>
                <a:cs typeface="Segoe UI" pitchFamily="34" charset="0"/>
              </a:rPr>
              <a:t>Solution</a:t>
            </a:r>
          </a:p>
        </p:txBody>
      </p:sp>
      <p:sp>
        <p:nvSpPr>
          <p:cNvPr id="109" name="Oval 108">
            <a:extLst>
              <a:ext uri="{FF2B5EF4-FFF2-40B4-BE49-F238E27FC236}">
                <a16:creationId xmlns:a16="http://schemas.microsoft.com/office/drawing/2014/main" id="{CDE9C7D3-CD26-4ADF-9396-E8348D3137F3}"/>
              </a:ext>
            </a:extLst>
          </p:cNvPr>
          <p:cNvSpPr/>
          <p:nvPr/>
        </p:nvSpPr>
        <p:spPr bwMode="auto">
          <a:xfrm>
            <a:off x="8145694" y="3518141"/>
            <a:ext cx="614567" cy="614568"/>
          </a:xfrm>
          <a:prstGeom prst="ellipse">
            <a:avLst/>
          </a:prstGeom>
          <a:solidFill>
            <a:schemeClr val="bg1"/>
          </a:solidFill>
          <a:ln w="19050">
            <a:solidFill>
              <a:srgbClr val="00B0F0"/>
            </a:solidFill>
          </a:ln>
        </p:spPr>
        <p:txBody>
          <a:bodyPr wrap="none" lIns="0" tIns="0" rIns="0" bIns="0" anchor="ctr">
            <a:noAutofit/>
          </a:bodyPr>
          <a:lstStyle/>
          <a:p>
            <a:pPr marL="0" marR="0" lvl="0" indent="0" algn="ctr" defTabSz="913049" rtl="0" eaLnBrk="1" fontAlgn="base" latinLnBrk="0" hangingPunct="1">
              <a:lnSpc>
                <a:spcPct val="100000"/>
              </a:lnSpc>
              <a:spcBef>
                <a:spcPct val="0"/>
              </a:spcBef>
              <a:spcAft>
                <a:spcPct val="0"/>
              </a:spcAft>
              <a:buClrTx/>
              <a:buSzTx/>
              <a:buFontTx/>
              <a:buNone/>
              <a:tabLst/>
              <a:defRPr/>
            </a:pPr>
            <a:r>
              <a:rPr kumimoji="0" lang="en-US" sz="700" b="0" i="0" u="none" strike="noStrike" kern="0" cap="none" spc="0" normalizeH="0" baseline="0" noProof="0" dirty="0">
                <a:ln>
                  <a:noFill/>
                </a:ln>
                <a:solidFill>
                  <a:srgbClr val="000000"/>
                </a:solidFill>
                <a:effectLst/>
                <a:uLnTx/>
                <a:uFillTx/>
                <a:latin typeface="Segoe UI Semibold"/>
                <a:ea typeface="+mn-ea"/>
                <a:cs typeface="Segoe UI" pitchFamily="34" charset="0"/>
              </a:rPr>
              <a:t>Run</a:t>
            </a:r>
            <a:br>
              <a:rPr kumimoji="0" lang="en-US" sz="700" b="0" i="0" u="none" strike="noStrike" kern="0" cap="none" spc="0" normalizeH="0" baseline="0" noProof="0" dirty="0">
                <a:ln>
                  <a:noFill/>
                </a:ln>
                <a:solidFill>
                  <a:srgbClr val="000000"/>
                </a:solidFill>
                <a:effectLst/>
                <a:uLnTx/>
                <a:uFillTx/>
                <a:latin typeface="Segoe UI Semibold"/>
                <a:ea typeface="+mn-ea"/>
                <a:cs typeface="Segoe UI" pitchFamily="34" charset="0"/>
              </a:rPr>
            </a:br>
            <a:r>
              <a:rPr kumimoji="0" lang="en-US" sz="700" b="0" i="0" u="none" strike="noStrike" kern="0" cap="none" spc="0" normalizeH="0" baseline="0" noProof="0" dirty="0">
                <a:ln>
                  <a:noFill/>
                </a:ln>
                <a:solidFill>
                  <a:srgbClr val="000000"/>
                </a:solidFill>
                <a:effectLst/>
                <a:uLnTx/>
                <a:uFillTx/>
                <a:latin typeface="Segoe UI Semibold"/>
                <a:ea typeface="+mn-ea"/>
                <a:cs typeface="Segoe UI" pitchFamily="34" charset="0"/>
              </a:rPr>
              <a:t>Solution </a:t>
            </a:r>
          </a:p>
          <a:p>
            <a:pPr marL="0" marR="0" lvl="0" indent="0" algn="ctr" defTabSz="913049" rtl="0" eaLnBrk="1" fontAlgn="base" latinLnBrk="0" hangingPunct="1">
              <a:lnSpc>
                <a:spcPct val="100000"/>
              </a:lnSpc>
              <a:spcBef>
                <a:spcPct val="0"/>
              </a:spcBef>
              <a:spcAft>
                <a:spcPct val="0"/>
              </a:spcAft>
              <a:buClrTx/>
              <a:buSzTx/>
              <a:buFontTx/>
              <a:buNone/>
              <a:tabLst/>
              <a:defRPr/>
            </a:pPr>
            <a:r>
              <a:rPr kumimoji="0" lang="en-US" sz="700" b="0" i="0" u="none" strike="noStrike" kern="0" cap="none" spc="0" normalizeH="0" baseline="0" noProof="0" dirty="0">
                <a:ln>
                  <a:noFill/>
                </a:ln>
                <a:solidFill>
                  <a:srgbClr val="000000"/>
                </a:solidFill>
                <a:effectLst/>
                <a:uLnTx/>
                <a:uFillTx/>
                <a:latin typeface="Segoe UI Semibold"/>
                <a:ea typeface="+mn-ea"/>
                <a:cs typeface="Segoe UI" pitchFamily="34" charset="0"/>
              </a:rPr>
              <a:t>Checker</a:t>
            </a:r>
          </a:p>
        </p:txBody>
      </p:sp>
      <p:sp>
        <p:nvSpPr>
          <p:cNvPr id="110" name="Oval 109">
            <a:extLst>
              <a:ext uri="{FF2B5EF4-FFF2-40B4-BE49-F238E27FC236}">
                <a16:creationId xmlns:a16="http://schemas.microsoft.com/office/drawing/2014/main" id="{34429A44-1F52-467E-AAF5-6F19351B8844}"/>
              </a:ext>
            </a:extLst>
          </p:cNvPr>
          <p:cNvSpPr/>
          <p:nvPr/>
        </p:nvSpPr>
        <p:spPr bwMode="auto">
          <a:xfrm>
            <a:off x="8857975" y="3518141"/>
            <a:ext cx="614567" cy="614568"/>
          </a:xfrm>
          <a:prstGeom prst="ellipse">
            <a:avLst/>
          </a:prstGeom>
          <a:solidFill>
            <a:schemeClr val="bg1"/>
          </a:solidFill>
          <a:ln w="19050">
            <a:solidFill>
              <a:srgbClr val="00B0F0"/>
            </a:solidFill>
          </a:ln>
        </p:spPr>
        <p:txBody>
          <a:bodyPr wrap="none" lIns="0" tIns="0" rIns="0" bIns="0" anchor="ctr">
            <a:noAutofit/>
          </a:bodyPr>
          <a:lstStyle/>
          <a:p>
            <a:pPr marL="0" marR="0" lvl="0" indent="0" algn="ctr" defTabSz="913049" rtl="0" eaLnBrk="1" fontAlgn="base" latinLnBrk="0" hangingPunct="1">
              <a:lnSpc>
                <a:spcPct val="100000"/>
              </a:lnSpc>
              <a:spcBef>
                <a:spcPct val="0"/>
              </a:spcBef>
              <a:spcAft>
                <a:spcPct val="0"/>
              </a:spcAft>
              <a:buClrTx/>
              <a:buSzTx/>
              <a:buFontTx/>
              <a:buNone/>
              <a:tabLst/>
              <a:defRPr/>
            </a:pPr>
            <a:r>
              <a:rPr kumimoji="0" lang="en-US" sz="700" b="0" i="0" u="none" strike="noStrike" kern="0" cap="none" spc="0" normalizeH="0" baseline="0" noProof="0" dirty="0">
                <a:ln>
                  <a:noFill/>
                </a:ln>
                <a:solidFill>
                  <a:srgbClr val="000000"/>
                </a:solidFill>
                <a:effectLst/>
                <a:uLnTx/>
                <a:uFillTx/>
                <a:latin typeface="Segoe UI Semibold"/>
                <a:ea typeface="+mn-ea"/>
                <a:cs typeface="Segoe UI" pitchFamily="34" charset="0"/>
              </a:rPr>
              <a:t>Run </a:t>
            </a:r>
          </a:p>
          <a:p>
            <a:pPr marL="0" marR="0" lvl="0" indent="0" algn="ctr" defTabSz="913049" rtl="0" eaLnBrk="1" fontAlgn="base" latinLnBrk="0" hangingPunct="1">
              <a:lnSpc>
                <a:spcPct val="100000"/>
              </a:lnSpc>
              <a:spcBef>
                <a:spcPct val="0"/>
              </a:spcBef>
              <a:spcAft>
                <a:spcPct val="0"/>
              </a:spcAft>
              <a:buClrTx/>
              <a:buSzTx/>
              <a:buFontTx/>
              <a:buNone/>
              <a:tabLst/>
              <a:defRPr/>
            </a:pPr>
            <a:r>
              <a:rPr kumimoji="0" lang="en-US" sz="700" b="0" i="0" u="none" strike="noStrike" kern="0" cap="none" spc="0" normalizeH="0" baseline="0" noProof="0" dirty="0">
                <a:ln>
                  <a:noFill/>
                </a:ln>
                <a:solidFill>
                  <a:srgbClr val="000000"/>
                </a:solidFill>
                <a:effectLst/>
                <a:uLnTx/>
                <a:uFillTx/>
                <a:latin typeface="Segoe UI Semibold"/>
                <a:ea typeface="+mn-ea"/>
                <a:cs typeface="Segoe UI" pitchFamily="34" charset="0"/>
              </a:rPr>
              <a:t>Integration </a:t>
            </a:r>
          </a:p>
          <a:p>
            <a:pPr marL="0" marR="0" lvl="0" indent="0" algn="ctr" defTabSz="913049" rtl="0" eaLnBrk="1" fontAlgn="base" latinLnBrk="0" hangingPunct="1">
              <a:lnSpc>
                <a:spcPct val="100000"/>
              </a:lnSpc>
              <a:spcBef>
                <a:spcPct val="0"/>
              </a:spcBef>
              <a:spcAft>
                <a:spcPct val="0"/>
              </a:spcAft>
              <a:buClrTx/>
              <a:buSzTx/>
              <a:buFontTx/>
              <a:buNone/>
              <a:tabLst/>
              <a:defRPr/>
            </a:pPr>
            <a:r>
              <a:rPr kumimoji="0" lang="en-US" sz="700" b="0" i="0" u="none" strike="noStrike" kern="0" cap="none" spc="0" normalizeH="0" baseline="0" noProof="0" dirty="0">
                <a:ln>
                  <a:noFill/>
                </a:ln>
                <a:solidFill>
                  <a:srgbClr val="000000"/>
                </a:solidFill>
                <a:effectLst/>
                <a:uLnTx/>
                <a:uFillTx/>
                <a:latin typeface="Segoe UI Semibold"/>
                <a:ea typeface="+mn-ea"/>
                <a:cs typeface="Segoe UI" pitchFamily="34" charset="0"/>
              </a:rPr>
              <a:t>Test</a:t>
            </a:r>
          </a:p>
        </p:txBody>
      </p:sp>
      <p:sp>
        <p:nvSpPr>
          <p:cNvPr id="111" name="Oval 110">
            <a:extLst>
              <a:ext uri="{FF2B5EF4-FFF2-40B4-BE49-F238E27FC236}">
                <a16:creationId xmlns:a16="http://schemas.microsoft.com/office/drawing/2014/main" id="{0A9D3201-5526-446F-AB5D-6E803EFC7587}"/>
              </a:ext>
            </a:extLst>
          </p:cNvPr>
          <p:cNvSpPr/>
          <p:nvPr/>
        </p:nvSpPr>
        <p:spPr bwMode="auto">
          <a:xfrm>
            <a:off x="9570256" y="3518141"/>
            <a:ext cx="614567" cy="614568"/>
          </a:xfrm>
          <a:prstGeom prst="ellipse">
            <a:avLst/>
          </a:prstGeom>
          <a:solidFill>
            <a:schemeClr val="bg1"/>
          </a:solidFill>
          <a:ln w="19050">
            <a:solidFill>
              <a:srgbClr val="00B0F0"/>
            </a:solidFill>
          </a:ln>
        </p:spPr>
        <p:txBody>
          <a:bodyPr wrap="none" lIns="0" tIns="0" rIns="0" bIns="0" anchor="ctr">
            <a:noAutofit/>
          </a:bodyPr>
          <a:lstStyle/>
          <a:p>
            <a:pPr marL="0" marR="0" lvl="0" indent="0" algn="ctr" defTabSz="913049" rtl="0" eaLnBrk="1" fontAlgn="base" latinLnBrk="0" hangingPunct="1">
              <a:lnSpc>
                <a:spcPct val="100000"/>
              </a:lnSpc>
              <a:spcBef>
                <a:spcPct val="0"/>
              </a:spcBef>
              <a:spcAft>
                <a:spcPct val="0"/>
              </a:spcAft>
              <a:buClrTx/>
              <a:buSzTx/>
              <a:buFontTx/>
              <a:buNone/>
              <a:tabLst/>
              <a:defRPr/>
            </a:pPr>
            <a:r>
              <a:rPr kumimoji="0" lang="en-US" sz="700" b="0" i="0" u="none" strike="noStrike" kern="0" cap="none" spc="0" normalizeH="0" baseline="0" noProof="0" dirty="0">
                <a:ln>
                  <a:noFill/>
                </a:ln>
                <a:solidFill>
                  <a:srgbClr val="000000"/>
                </a:solidFill>
                <a:effectLst/>
                <a:uLnTx/>
                <a:uFillTx/>
                <a:latin typeface="Segoe UI Semibold"/>
                <a:ea typeface="+mn-ea"/>
                <a:cs typeface="Segoe UI" pitchFamily="34" charset="0"/>
              </a:rPr>
              <a:t>Import as </a:t>
            </a:r>
          </a:p>
          <a:p>
            <a:pPr marL="0" marR="0" lvl="0" indent="0" algn="ctr" defTabSz="913049" rtl="0" eaLnBrk="1" fontAlgn="base" latinLnBrk="0" hangingPunct="1">
              <a:lnSpc>
                <a:spcPct val="100000"/>
              </a:lnSpc>
              <a:spcBef>
                <a:spcPct val="0"/>
              </a:spcBef>
              <a:spcAft>
                <a:spcPct val="0"/>
              </a:spcAft>
              <a:buClrTx/>
              <a:buSzTx/>
              <a:buFontTx/>
              <a:buNone/>
              <a:tabLst/>
              <a:defRPr/>
            </a:pPr>
            <a:r>
              <a:rPr kumimoji="0" lang="en-US" sz="700" b="0" i="0" u="none" strike="noStrike" kern="0" cap="none" spc="0" normalizeH="0" baseline="0" noProof="0" dirty="0">
                <a:ln>
                  <a:noFill/>
                </a:ln>
                <a:solidFill>
                  <a:srgbClr val="000000"/>
                </a:solidFill>
                <a:effectLst/>
                <a:uLnTx/>
                <a:uFillTx/>
                <a:latin typeface="Segoe UI Semibold"/>
                <a:ea typeface="+mn-ea"/>
                <a:cs typeface="Segoe UI" pitchFamily="34" charset="0"/>
              </a:rPr>
              <a:t>unmanaged</a:t>
            </a:r>
          </a:p>
        </p:txBody>
      </p:sp>
      <p:sp>
        <p:nvSpPr>
          <p:cNvPr id="112" name="Oval 111">
            <a:extLst>
              <a:ext uri="{FF2B5EF4-FFF2-40B4-BE49-F238E27FC236}">
                <a16:creationId xmlns:a16="http://schemas.microsoft.com/office/drawing/2014/main" id="{0AC5F4D6-61EA-4FF3-BB65-7A469F18D09D}"/>
              </a:ext>
            </a:extLst>
          </p:cNvPr>
          <p:cNvSpPr/>
          <p:nvPr/>
        </p:nvSpPr>
        <p:spPr bwMode="auto">
          <a:xfrm>
            <a:off x="10282537" y="3518141"/>
            <a:ext cx="614567" cy="614568"/>
          </a:xfrm>
          <a:prstGeom prst="ellipse">
            <a:avLst/>
          </a:prstGeom>
          <a:solidFill>
            <a:schemeClr val="bg1"/>
          </a:solidFill>
          <a:ln w="19050">
            <a:solidFill>
              <a:srgbClr val="00B0F0"/>
            </a:solidFill>
          </a:ln>
        </p:spPr>
        <p:txBody>
          <a:bodyPr wrap="none" lIns="0" tIns="0" rIns="0" bIns="0" anchor="ctr">
            <a:noAutofit/>
          </a:bodyPr>
          <a:lstStyle/>
          <a:p>
            <a:pPr marL="0" marR="0" lvl="0" indent="0" algn="ctr" defTabSz="913049" rtl="0" eaLnBrk="1" fontAlgn="base" latinLnBrk="0" hangingPunct="1">
              <a:lnSpc>
                <a:spcPct val="100000"/>
              </a:lnSpc>
              <a:spcBef>
                <a:spcPct val="0"/>
              </a:spcBef>
              <a:spcAft>
                <a:spcPct val="0"/>
              </a:spcAft>
              <a:buClrTx/>
              <a:buSzTx/>
              <a:buFontTx/>
              <a:buNone/>
              <a:tabLst/>
              <a:defRPr/>
            </a:pPr>
            <a:r>
              <a:rPr kumimoji="0" lang="en-US" sz="700" b="0" i="0" u="none" strike="noStrike" kern="0" cap="none" spc="0" normalizeH="0" baseline="0" noProof="0" dirty="0">
                <a:ln>
                  <a:noFill/>
                </a:ln>
                <a:solidFill>
                  <a:srgbClr val="000000"/>
                </a:solidFill>
                <a:effectLst/>
                <a:uLnTx/>
                <a:uFillTx/>
                <a:latin typeface="Segoe UI Semibold"/>
                <a:ea typeface="+mn-ea"/>
                <a:cs typeface="Segoe UI" pitchFamily="34" charset="0"/>
              </a:rPr>
              <a:t>Increment </a:t>
            </a:r>
          </a:p>
          <a:p>
            <a:pPr marL="0" marR="0" lvl="0" indent="0" algn="ctr" defTabSz="913049" rtl="0" eaLnBrk="1" fontAlgn="base" latinLnBrk="0" hangingPunct="1">
              <a:lnSpc>
                <a:spcPct val="100000"/>
              </a:lnSpc>
              <a:spcBef>
                <a:spcPct val="0"/>
              </a:spcBef>
              <a:spcAft>
                <a:spcPct val="0"/>
              </a:spcAft>
              <a:buClrTx/>
              <a:buSzTx/>
              <a:buFontTx/>
              <a:buNone/>
              <a:tabLst/>
              <a:defRPr/>
            </a:pPr>
            <a:r>
              <a:rPr kumimoji="0" lang="en-US" sz="700" b="0" i="0" u="none" strike="noStrike" kern="0" cap="none" spc="0" normalizeH="0" baseline="0" noProof="0" dirty="0">
                <a:ln>
                  <a:noFill/>
                </a:ln>
                <a:solidFill>
                  <a:srgbClr val="000000"/>
                </a:solidFill>
                <a:effectLst/>
                <a:uLnTx/>
                <a:uFillTx/>
                <a:latin typeface="Segoe UI Semibold"/>
                <a:ea typeface="+mn-ea"/>
                <a:cs typeface="Segoe UI" pitchFamily="34" charset="0"/>
              </a:rPr>
              <a:t>Version</a:t>
            </a:r>
          </a:p>
        </p:txBody>
      </p:sp>
      <p:sp>
        <p:nvSpPr>
          <p:cNvPr id="113" name="Oval 112">
            <a:extLst>
              <a:ext uri="{FF2B5EF4-FFF2-40B4-BE49-F238E27FC236}">
                <a16:creationId xmlns:a16="http://schemas.microsoft.com/office/drawing/2014/main" id="{5BBA0DED-2779-4509-A033-4A6043110B1E}"/>
              </a:ext>
            </a:extLst>
          </p:cNvPr>
          <p:cNvSpPr/>
          <p:nvPr/>
        </p:nvSpPr>
        <p:spPr bwMode="auto">
          <a:xfrm>
            <a:off x="10994822" y="3518141"/>
            <a:ext cx="614567" cy="614568"/>
          </a:xfrm>
          <a:prstGeom prst="ellipse">
            <a:avLst/>
          </a:prstGeom>
          <a:solidFill>
            <a:schemeClr val="bg1"/>
          </a:solidFill>
          <a:ln w="19050">
            <a:solidFill>
              <a:srgbClr val="00B0F0"/>
            </a:solidFill>
          </a:ln>
        </p:spPr>
        <p:txBody>
          <a:bodyPr wrap="none" lIns="0" tIns="0" rIns="0" bIns="0" anchor="ctr">
            <a:noAutofit/>
          </a:bodyPr>
          <a:lstStyle/>
          <a:p>
            <a:pPr marL="0" marR="0" lvl="0" indent="0" algn="ctr" defTabSz="913049" rtl="0" eaLnBrk="1" fontAlgn="base" latinLnBrk="0" hangingPunct="1">
              <a:lnSpc>
                <a:spcPct val="100000"/>
              </a:lnSpc>
              <a:spcBef>
                <a:spcPct val="0"/>
              </a:spcBef>
              <a:spcAft>
                <a:spcPct val="0"/>
              </a:spcAft>
              <a:buClrTx/>
              <a:buSzTx/>
              <a:buFontTx/>
              <a:buNone/>
              <a:tabLst/>
              <a:defRPr/>
            </a:pPr>
            <a:r>
              <a:rPr kumimoji="0" lang="en-US" sz="700" b="0" i="0" u="none" strike="noStrike" kern="0" cap="none" spc="0" normalizeH="0" baseline="0" noProof="0" dirty="0">
                <a:ln>
                  <a:noFill/>
                </a:ln>
                <a:solidFill>
                  <a:srgbClr val="000000"/>
                </a:solidFill>
                <a:effectLst/>
                <a:uLnTx/>
                <a:uFillTx/>
                <a:latin typeface="Segoe UI Semibold"/>
                <a:ea typeface="+mn-ea"/>
                <a:cs typeface="Segoe UI" pitchFamily="34" charset="0"/>
              </a:rPr>
              <a:t>Export </a:t>
            </a:r>
          </a:p>
          <a:p>
            <a:pPr marL="0" marR="0" lvl="0" indent="0" algn="ctr" defTabSz="913049" rtl="0" eaLnBrk="1" fontAlgn="base" latinLnBrk="0" hangingPunct="1">
              <a:lnSpc>
                <a:spcPct val="100000"/>
              </a:lnSpc>
              <a:spcBef>
                <a:spcPct val="0"/>
              </a:spcBef>
              <a:spcAft>
                <a:spcPct val="0"/>
              </a:spcAft>
              <a:buClrTx/>
              <a:buSzTx/>
              <a:buFontTx/>
              <a:buNone/>
              <a:tabLst/>
              <a:defRPr/>
            </a:pPr>
            <a:r>
              <a:rPr kumimoji="0" lang="en-US" sz="700" b="0" i="0" u="none" strike="noStrike" kern="0" cap="none" spc="0" normalizeH="0" baseline="0" noProof="0" dirty="0">
                <a:ln>
                  <a:noFill/>
                </a:ln>
                <a:solidFill>
                  <a:srgbClr val="000000"/>
                </a:solidFill>
                <a:effectLst/>
                <a:uLnTx/>
                <a:uFillTx/>
                <a:latin typeface="Segoe UI Semibold"/>
                <a:ea typeface="+mn-ea"/>
                <a:cs typeface="Segoe UI" pitchFamily="34" charset="0"/>
              </a:rPr>
              <a:t>Managed</a:t>
            </a:r>
          </a:p>
        </p:txBody>
      </p:sp>
      <p:cxnSp>
        <p:nvCxnSpPr>
          <p:cNvPr id="114" name="Straight Connector 113">
            <a:extLst>
              <a:ext uri="{FF2B5EF4-FFF2-40B4-BE49-F238E27FC236}">
                <a16:creationId xmlns:a16="http://schemas.microsoft.com/office/drawing/2014/main" id="{00289008-F2AA-484F-9046-27DD6166EB76}"/>
              </a:ext>
              <a:ext uri="{C183D7F6-B498-43B3-948B-1728B52AA6E4}">
                <adec:decorative xmlns:adec="http://schemas.microsoft.com/office/drawing/2017/decorative" val="1"/>
              </a:ext>
            </a:extLst>
          </p:cNvPr>
          <p:cNvCxnSpPr>
            <a:cxnSpLocks/>
          </p:cNvCxnSpPr>
          <p:nvPr/>
        </p:nvCxnSpPr>
        <p:spPr>
          <a:xfrm>
            <a:off x="582613" y="5048975"/>
            <a:ext cx="11026776" cy="0"/>
          </a:xfrm>
          <a:prstGeom prst="line">
            <a:avLst/>
          </a:prstGeom>
          <a:ln w="12700" cap="rnd">
            <a:solidFill>
              <a:schemeClr val="accent6"/>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8C08FBC6-6224-40C7-937C-8E7177FAD36E}"/>
              </a:ext>
              <a:ext uri="{C183D7F6-B498-43B3-948B-1728B52AA6E4}">
                <adec:decorative xmlns:adec="http://schemas.microsoft.com/office/drawing/2017/decorative" val="1"/>
              </a:ext>
            </a:extLst>
          </p:cNvPr>
          <p:cNvCxnSpPr>
            <a:cxnSpLocks/>
          </p:cNvCxnSpPr>
          <p:nvPr/>
        </p:nvCxnSpPr>
        <p:spPr>
          <a:xfrm flipV="1">
            <a:off x="11609389" y="4960294"/>
            <a:ext cx="0" cy="177362"/>
          </a:xfrm>
          <a:prstGeom prst="line">
            <a:avLst/>
          </a:prstGeom>
          <a:ln w="19050">
            <a:solidFill>
              <a:schemeClr val="accent6"/>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16" name="Rectangle 115">
            <a:extLst>
              <a:ext uri="{FF2B5EF4-FFF2-40B4-BE49-F238E27FC236}">
                <a16:creationId xmlns:a16="http://schemas.microsoft.com/office/drawing/2014/main" id="{EADDD6EA-AD14-4645-B4F8-FC548BB787DE}"/>
              </a:ext>
            </a:extLst>
          </p:cNvPr>
          <p:cNvSpPr/>
          <p:nvPr/>
        </p:nvSpPr>
        <p:spPr bwMode="auto">
          <a:xfrm>
            <a:off x="7744782" y="5418509"/>
            <a:ext cx="2840954" cy="572379"/>
          </a:xfrm>
          <a:prstGeom prst="rect">
            <a:avLst/>
          </a:prstGeom>
          <a:solidFill>
            <a:schemeClr val="bg1"/>
          </a:solidFill>
          <a:ln w="6350">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3C3C41"/>
                </a:solidFill>
                <a:effectLst/>
                <a:uLnTx/>
                <a:uFillTx/>
                <a:latin typeface="Segoe UI"/>
                <a:ea typeface="Segoe UI Semibold" charset="0"/>
                <a:cs typeface="Segoe UI Semibold" charset="0"/>
              </a:rPr>
              <a:t>Automated Release Pipeline removes manual steps. Weekly, daily or hourly releases becomes the new standard</a:t>
            </a:r>
          </a:p>
        </p:txBody>
      </p:sp>
      <p:cxnSp>
        <p:nvCxnSpPr>
          <p:cNvPr id="118" name="Straight Connector 117">
            <a:extLst>
              <a:ext uri="{FF2B5EF4-FFF2-40B4-BE49-F238E27FC236}">
                <a16:creationId xmlns:a16="http://schemas.microsoft.com/office/drawing/2014/main" id="{992E043C-EBE7-409F-A2C6-2D9AE7F6BF84}"/>
              </a:ext>
              <a:ext uri="{C183D7F6-B498-43B3-948B-1728B52AA6E4}">
                <adec:decorative xmlns:adec="http://schemas.microsoft.com/office/drawing/2017/decorative" val="1"/>
              </a:ext>
            </a:extLst>
          </p:cNvPr>
          <p:cNvCxnSpPr/>
          <p:nvPr/>
        </p:nvCxnSpPr>
        <p:spPr>
          <a:xfrm>
            <a:off x="4732565" y="5048975"/>
            <a:ext cx="0" cy="369534"/>
          </a:xfrm>
          <a:prstGeom prst="line">
            <a:avLst/>
          </a:prstGeom>
          <a:solidFill>
            <a:schemeClr val="bg1"/>
          </a:solidFill>
          <a:ln w="6350">
            <a:solidFill>
              <a:schemeClr val="accent6"/>
            </a:solidFill>
            <a:prstDash val="dash"/>
            <a:headEnd type="oval"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19" name="Straight Connector 118">
            <a:extLst>
              <a:ext uri="{FF2B5EF4-FFF2-40B4-BE49-F238E27FC236}">
                <a16:creationId xmlns:a16="http://schemas.microsoft.com/office/drawing/2014/main" id="{4466179A-0AC9-43A4-8411-DFA93E364C1C}"/>
              </a:ext>
              <a:ext uri="{C183D7F6-B498-43B3-948B-1728B52AA6E4}">
                <adec:decorative xmlns:adec="http://schemas.microsoft.com/office/drawing/2017/decorative" val="1"/>
              </a:ext>
            </a:extLst>
          </p:cNvPr>
          <p:cNvCxnSpPr/>
          <p:nvPr/>
        </p:nvCxnSpPr>
        <p:spPr>
          <a:xfrm>
            <a:off x="9165259" y="5048975"/>
            <a:ext cx="0" cy="369534"/>
          </a:xfrm>
          <a:prstGeom prst="line">
            <a:avLst/>
          </a:prstGeom>
          <a:solidFill>
            <a:schemeClr val="bg1"/>
          </a:solidFill>
          <a:ln w="6350">
            <a:solidFill>
              <a:schemeClr val="accent6"/>
            </a:solidFill>
            <a:prstDash val="dash"/>
            <a:headEnd type="oval"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20" name="Straight Connector 119">
            <a:extLst>
              <a:ext uri="{FF2B5EF4-FFF2-40B4-BE49-F238E27FC236}">
                <a16:creationId xmlns:a16="http://schemas.microsoft.com/office/drawing/2014/main" id="{3A7CF6EF-B058-4EF3-9EC6-52B23DFB94DA}"/>
              </a:ext>
              <a:ext uri="{C183D7F6-B498-43B3-948B-1728B52AA6E4}">
                <adec:decorative xmlns:adec="http://schemas.microsoft.com/office/drawing/2017/decorative" val="1"/>
              </a:ext>
            </a:extLst>
          </p:cNvPr>
          <p:cNvCxnSpPr>
            <a:cxnSpLocks/>
          </p:cNvCxnSpPr>
          <p:nvPr/>
        </p:nvCxnSpPr>
        <p:spPr>
          <a:xfrm flipV="1">
            <a:off x="582613" y="4960293"/>
            <a:ext cx="0" cy="177363"/>
          </a:xfrm>
          <a:prstGeom prst="line">
            <a:avLst/>
          </a:prstGeom>
          <a:ln w="19050">
            <a:solidFill>
              <a:schemeClr val="accent6"/>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B93C09A7-D9EA-46F4-AF2F-44E584C75A6E}"/>
              </a:ext>
              <a:ext uri="{C183D7F6-B498-43B3-948B-1728B52AA6E4}">
                <adec:decorative xmlns:adec="http://schemas.microsoft.com/office/drawing/2017/decorative" val="1"/>
              </a:ext>
            </a:extLst>
          </p:cNvPr>
          <p:cNvCxnSpPr/>
          <p:nvPr/>
        </p:nvCxnSpPr>
        <p:spPr>
          <a:xfrm>
            <a:off x="2005696" y="5048975"/>
            <a:ext cx="0" cy="369534"/>
          </a:xfrm>
          <a:prstGeom prst="line">
            <a:avLst/>
          </a:prstGeom>
          <a:solidFill>
            <a:schemeClr val="bg1"/>
          </a:solidFill>
          <a:ln w="6350">
            <a:solidFill>
              <a:schemeClr val="accent6"/>
            </a:solidFill>
            <a:prstDash val="dash"/>
            <a:headEnd type="oval"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69" name="Rectangle 68">
            <a:extLst>
              <a:ext uri="{FF2B5EF4-FFF2-40B4-BE49-F238E27FC236}">
                <a16:creationId xmlns:a16="http://schemas.microsoft.com/office/drawing/2014/main" id="{535CF7E3-8368-4701-B4D1-F77C1859023D}"/>
              </a:ext>
            </a:extLst>
          </p:cNvPr>
          <p:cNvSpPr/>
          <p:nvPr/>
        </p:nvSpPr>
        <p:spPr bwMode="auto">
          <a:xfrm>
            <a:off x="582612" y="6085414"/>
            <a:ext cx="11026776" cy="478899"/>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r>
              <a:rPr kumimoji="0" lang="en-US" sz="1600" b="1" i="0" u="none" strike="noStrike" kern="1200" cap="none" spc="0" normalizeH="0" baseline="0" noProof="0">
                <a:ln>
                  <a:noFill/>
                </a:ln>
                <a:solidFill>
                  <a:srgbClr val="000000"/>
                </a:solidFill>
                <a:effectLst/>
                <a:uLnTx/>
                <a:uFillTx/>
                <a:latin typeface="Segoe UI Semibold" charset="0"/>
                <a:ea typeface="Segoe UI Semibold" charset="0"/>
                <a:cs typeface="Segoe UI Semibold" charset="0"/>
              </a:rPr>
              <a:t>Powered by Azure DevOps and Git</a:t>
            </a:r>
          </a:p>
        </p:txBody>
      </p:sp>
    </p:spTree>
    <p:extLst>
      <p:ext uri="{BB962C8B-B14F-4D97-AF65-F5344CB8AC3E}">
        <p14:creationId xmlns:p14="http://schemas.microsoft.com/office/powerpoint/2010/main" val="12204202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158BA2-978B-49EB-B790-3137FDD9BD2C}"/>
              </a:ext>
            </a:extLst>
          </p:cNvPr>
          <p:cNvSpPr>
            <a:spLocks noGrp="1"/>
          </p:cNvSpPr>
          <p:nvPr>
            <p:ph type="title"/>
          </p:nvPr>
        </p:nvSpPr>
        <p:spPr>
          <a:xfrm>
            <a:off x="863029" y="1012004"/>
            <a:ext cx="3416158" cy="4795408"/>
          </a:xfrm>
        </p:spPr>
        <p:txBody>
          <a:bodyPr>
            <a:normAutofit/>
          </a:bodyPr>
          <a:lstStyle/>
          <a:p>
            <a:r>
              <a:rPr lang="en-US">
                <a:solidFill>
                  <a:srgbClr val="FFFFFF"/>
                </a:solidFill>
              </a:rPr>
              <a:t>From Environment Centric to Source Control</a:t>
            </a:r>
          </a:p>
        </p:txBody>
      </p:sp>
      <p:graphicFrame>
        <p:nvGraphicFramePr>
          <p:cNvPr id="5" name="Content Placeholder 2" descr="Four Circle Symbols&#10;&#10;Circle 1: Install Power Platform Build Tools (link)&#10;&#10;Circle 2: Create a build pipeline to export from dev&#10;&#10;Circle 3: Create a build pipeline to generate build artifact&#10;&#10;Circle 4: Create a release pipeline to deploy to production">
            <a:extLst>
              <a:ext uri="{FF2B5EF4-FFF2-40B4-BE49-F238E27FC236}">
                <a16:creationId xmlns:a16="http://schemas.microsoft.com/office/drawing/2014/main" id="{C29D8EB4-5AC9-4801-AA25-CE617F4E8D81}"/>
              </a:ext>
            </a:extLst>
          </p:cNvPr>
          <p:cNvGraphicFramePr>
            <a:graphicFrameLocks noGrp="1"/>
          </p:cNvGraphicFramePr>
          <p:nvPr>
            <p:ph idx="1"/>
            <p:extLst>
              <p:ext uri="{D42A27DB-BD31-4B8C-83A1-F6EECF244321}">
                <p14:modId xmlns:p14="http://schemas.microsoft.com/office/powerpoint/2010/main" val="310766691"/>
              </p:ext>
            </p:extLst>
          </p:nvPr>
        </p:nvGraphicFramePr>
        <p:xfrm>
          <a:off x="2839198" y="486287"/>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257281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171CF8-C0B0-48EF-AAC4-C52723AA40F8}"/>
              </a:ext>
            </a:extLst>
          </p:cNvPr>
          <p:cNvSpPr>
            <a:spLocks noGrp="1"/>
          </p:cNvSpPr>
          <p:nvPr>
            <p:ph type="title"/>
          </p:nvPr>
        </p:nvSpPr>
        <p:spPr>
          <a:xfrm>
            <a:off x="4384039" y="365125"/>
            <a:ext cx="7164493" cy="1325563"/>
          </a:xfrm>
        </p:spPr>
        <p:txBody>
          <a:bodyPr>
            <a:normAutofit/>
          </a:bodyPr>
          <a:lstStyle/>
          <a:p>
            <a:r>
              <a:rPr lang="en-US" sz="2800" dirty="0"/>
              <a:t>Build Pipeline: Export Solution from Dev</a:t>
            </a:r>
          </a:p>
        </p:txBody>
      </p:sp>
      <p:pic>
        <p:nvPicPr>
          <p:cNvPr id="4" name="Picture 3" descr="Powerapps Build Pipeline - Screenshot">
            <a:extLst>
              <a:ext uri="{FF2B5EF4-FFF2-40B4-BE49-F238E27FC236}">
                <a16:creationId xmlns:a16="http://schemas.microsoft.com/office/drawing/2014/main" id="{E0530C80-650C-467C-981F-9F624CAF63D3}"/>
              </a:ext>
            </a:extLst>
          </p:cNvPr>
          <p:cNvPicPr>
            <a:picLocks noChangeAspect="1"/>
          </p:cNvPicPr>
          <p:nvPr/>
        </p:nvPicPr>
        <p:blipFill>
          <a:blip r:embed="rId2"/>
          <a:stretch>
            <a:fillRect/>
          </a:stretch>
        </p:blipFill>
        <p:spPr>
          <a:xfrm>
            <a:off x="480060" y="1622829"/>
            <a:ext cx="3425957" cy="3611861"/>
          </a:xfrm>
          <a:prstGeom prst="rect">
            <a:avLst/>
          </a:prstGeom>
          <a:ln>
            <a:noFill/>
          </a:ln>
          <a:effectLst>
            <a:outerShdw blurRad="292100" dist="139700" dir="2700000" algn="tl" rotWithShape="0">
              <a:srgbClr val="333333">
                <a:alpha val="65000"/>
              </a:srgbClr>
            </a:outerShdw>
          </a:effectLst>
        </p:spPr>
      </p:pic>
      <p:sp>
        <p:nvSpPr>
          <p:cNvPr id="3" name="Content Placeholder 2">
            <a:extLst>
              <a:ext uri="{FF2B5EF4-FFF2-40B4-BE49-F238E27FC236}">
                <a16:creationId xmlns:a16="http://schemas.microsoft.com/office/drawing/2014/main" id="{B9F00849-7971-491A-976F-EB38A09070EE}"/>
              </a:ext>
            </a:extLst>
          </p:cNvPr>
          <p:cNvSpPr>
            <a:spLocks noGrp="1"/>
          </p:cNvSpPr>
          <p:nvPr>
            <p:ph idx="1"/>
          </p:nvPr>
        </p:nvSpPr>
        <p:spPr>
          <a:xfrm>
            <a:off x="4387515" y="2022601"/>
            <a:ext cx="7161017" cy="4154361"/>
          </a:xfrm>
        </p:spPr>
        <p:txBody>
          <a:bodyPr>
            <a:normAutofit/>
          </a:bodyPr>
          <a:lstStyle/>
          <a:p>
            <a:r>
              <a:rPr lang="en-US" sz="2000" dirty="0"/>
              <a:t>Tools Installer</a:t>
            </a:r>
          </a:p>
          <a:p>
            <a:r>
              <a:rPr lang="en-US" sz="2000" dirty="0"/>
              <a:t>Export Solution</a:t>
            </a:r>
          </a:p>
          <a:p>
            <a:r>
              <a:rPr lang="en-US" sz="2000" dirty="0"/>
              <a:t>Unpack Solution</a:t>
            </a:r>
          </a:p>
          <a:p>
            <a:r>
              <a:rPr lang="en-US" sz="2000" dirty="0"/>
              <a:t>Commit Solution to repo</a:t>
            </a:r>
          </a:p>
        </p:txBody>
      </p:sp>
    </p:spTree>
    <p:extLst>
      <p:ext uri="{BB962C8B-B14F-4D97-AF65-F5344CB8AC3E}">
        <p14:creationId xmlns:p14="http://schemas.microsoft.com/office/powerpoint/2010/main" val="9394359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09F784-5219-440F-8426-545DD0EE7612}"/>
              </a:ext>
            </a:extLst>
          </p:cNvPr>
          <p:cNvSpPr>
            <a:spLocks noGrp="1"/>
          </p:cNvSpPr>
          <p:nvPr>
            <p:ph type="title"/>
          </p:nvPr>
        </p:nvSpPr>
        <p:spPr>
          <a:xfrm>
            <a:off x="4384039" y="365125"/>
            <a:ext cx="7164493" cy="1325563"/>
          </a:xfrm>
        </p:spPr>
        <p:txBody>
          <a:bodyPr>
            <a:normAutofit/>
          </a:bodyPr>
          <a:lstStyle/>
          <a:p>
            <a:r>
              <a:rPr lang="en-US" dirty="0"/>
              <a:t>Build Pipeline: Build Managed Solution</a:t>
            </a:r>
          </a:p>
        </p:txBody>
      </p:sp>
      <p:pic>
        <p:nvPicPr>
          <p:cNvPr id="4" name="Picture 3" descr="Powerapps Build Pipeline - Screenshot">
            <a:extLst>
              <a:ext uri="{FF2B5EF4-FFF2-40B4-BE49-F238E27FC236}">
                <a16:creationId xmlns:a16="http://schemas.microsoft.com/office/drawing/2014/main" id="{C7215827-2362-429B-B371-B3626EA244C2}"/>
              </a:ext>
            </a:extLst>
          </p:cNvPr>
          <p:cNvPicPr>
            <a:picLocks noChangeAspect="1"/>
          </p:cNvPicPr>
          <p:nvPr/>
        </p:nvPicPr>
        <p:blipFill>
          <a:blip r:embed="rId2"/>
          <a:stretch>
            <a:fillRect/>
          </a:stretch>
        </p:blipFill>
        <p:spPr>
          <a:xfrm>
            <a:off x="480060" y="1192371"/>
            <a:ext cx="3425957" cy="4472777"/>
          </a:xfrm>
          <a:prstGeom prst="rect">
            <a:avLst/>
          </a:prstGeom>
          <a:ln>
            <a:noFill/>
          </a:ln>
          <a:effectLst>
            <a:outerShdw blurRad="292100" dist="139700" dir="2700000" algn="tl" rotWithShape="0">
              <a:srgbClr val="333333">
                <a:alpha val="65000"/>
              </a:srgbClr>
            </a:outerShdw>
          </a:effectLst>
        </p:spPr>
      </p:pic>
      <p:sp>
        <p:nvSpPr>
          <p:cNvPr id="3" name="Content Placeholder 2">
            <a:extLst>
              <a:ext uri="{FF2B5EF4-FFF2-40B4-BE49-F238E27FC236}">
                <a16:creationId xmlns:a16="http://schemas.microsoft.com/office/drawing/2014/main" id="{C520590A-1B53-4BC2-A6F4-566585EBA1FF}"/>
              </a:ext>
            </a:extLst>
          </p:cNvPr>
          <p:cNvSpPr>
            <a:spLocks noGrp="1"/>
          </p:cNvSpPr>
          <p:nvPr>
            <p:ph idx="1"/>
          </p:nvPr>
        </p:nvSpPr>
        <p:spPr>
          <a:xfrm>
            <a:off x="4387515" y="2022601"/>
            <a:ext cx="7161017" cy="4154361"/>
          </a:xfrm>
        </p:spPr>
        <p:txBody>
          <a:bodyPr>
            <a:normAutofit/>
          </a:bodyPr>
          <a:lstStyle/>
          <a:p>
            <a:r>
              <a:rPr lang="en-US" sz="2000"/>
              <a:t>Tools Installer</a:t>
            </a:r>
          </a:p>
          <a:p>
            <a:r>
              <a:rPr lang="en-US" sz="2000"/>
              <a:t>Pack Solution</a:t>
            </a:r>
          </a:p>
          <a:p>
            <a:r>
              <a:rPr lang="en-US" sz="2000"/>
              <a:t>PowerApps Checker</a:t>
            </a:r>
          </a:p>
          <a:p>
            <a:r>
              <a:rPr lang="en-US" sz="2000"/>
              <a:t>Import Unmanaged Solution</a:t>
            </a:r>
          </a:p>
          <a:p>
            <a:r>
              <a:rPr lang="en-US" sz="2000"/>
              <a:t>Export Managed Solution</a:t>
            </a:r>
          </a:p>
          <a:p>
            <a:r>
              <a:rPr lang="en-US" sz="2000"/>
              <a:t>Publish Pipeline Artifact</a:t>
            </a:r>
          </a:p>
        </p:txBody>
      </p:sp>
    </p:spTree>
    <p:extLst>
      <p:ext uri="{BB962C8B-B14F-4D97-AF65-F5344CB8AC3E}">
        <p14:creationId xmlns:p14="http://schemas.microsoft.com/office/powerpoint/2010/main" val="35380079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6929D-3575-44AE-9602-894E2C5CE406}"/>
              </a:ext>
            </a:extLst>
          </p:cNvPr>
          <p:cNvSpPr>
            <a:spLocks noGrp="1"/>
          </p:cNvSpPr>
          <p:nvPr>
            <p:ph type="title"/>
          </p:nvPr>
        </p:nvSpPr>
        <p:spPr>
          <a:xfrm>
            <a:off x="4384039" y="365125"/>
            <a:ext cx="7164493" cy="1325563"/>
          </a:xfrm>
        </p:spPr>
        <p:txBody>
          <a:bodyPr>
            <a:normAutofit/>
          </a:bodyPr>
          <a:lstStyle/>
          <a:p>
            <a:r>
              <a:rPr lang="en-US" sz="2800" dirty="0"/>
              <a:t>Release Pipeline: Deploy to Production</a:t>
            </a:r>
          </a:p>
        </p:txBody>
      </p:sp>
      <p:pic>
        <p:nvPicPr>
          <p:cNvPr id="5" name="Picture 4" descr="Powerapps Production - Screenshot">
            <a:extLst>
              <a:ext uri="{FF2B5EF4-FFF2-40B4-BE49-F238E27FC236}">
                <a16:creationId xmlns:a16="http://schemas.microsoft.com/office/drawing/2014/main" id="{8105FF89-F93B-4EB9-9243-D88FD372D5AA}"/>
              </a:ext>
            </a:extLst>
          </p:cNvPr>
          <p:cNvPicPr>
            <a:picLocks noChangeAspect="1"/>
          </p:cNvPicPr>
          <p:nvPr/>
        </p:nvPicPr>
        <p:blipFill>
          <a:blip r:embed="rId2"/>
          <a:stretch>
            <a:fillRect/>
          </a:stretch>
        </p:blipFill>
        <p:spPr>
          <a:xfrm>
            <a:off x="480061" y="2215921"/>
            <a:ext cx="3425896" cy="2425677"/>
          </a:xfrm>
          <a:prstGeom prst="rect">
            <a:avLst/>
          </a:prstGeom>
          <a:ln>
            <a:noFill/>
          </a:ln>
          <a:effectLst>
            <a:outerShdw blurRad="292100" dist="139700" dir="2700000" algn="tl" rotWithShape="0">
              <a:srgbClr val="333333">
                <a:alpha val="65000"/>
              </a:srgbClr>
            </a:outerShdw>
          </a:effectLst>
        </p:spPr>
      </p:pic>
      <p:sp>
        <p:nvSpPr>
          <p:cNvPr id="3" name="Content Placeholder 2">
            <a:extLst>
              <a:ext uri="{FF2B5EF4-FFF2-40B4-BE49-F238E27FC236}">
                <a16:creationId xmlns:a16="http://schemas.microsoft.com/office/drawing/2014/main" id="{1C80E6E5-7B0A-48BA-AAA8-63354CF7EC0A}"/>
              </a:ext>
            </a:extLst>
          </p:cNvPr>
          <p:cNvSpPr>
            <a:spLocks noGrp="1"/>
          </p:cNvSpPr>
          <p:nvPr>
            <p:ph idx="1"/>
          </p:nvPr>
        </p:nvSpPr>
        <p:spPr>
          <a:xfrm>
            <a:off x="4387515" y="2022601"/>
            <a:ext cx="7161017" cy="4154361"/>
          </a:xfrm>
        </p:spPr>
        <p:txBody>
          <a:bodyPr>
            <a:normAutofit/>
          </a:bodyPr>
          <a:lstStyle/>
          <a:p>
            <a:r>
              <a:rPr lang="en-US" sz="2000"/>
              <a:t>Install Tools</a:t>
            </a:r>
          </a:p>
          <a:p>
            <a:r>
              <a:rPr lang="en-US" sz="2000"/>
              <a:t>Checker Solution</a:t>
            </a:r>
          </a:p>
          <a:p>
            <a:r>
              <a:rPr lang="en-US" sz="2000"/>
              <a:t>Import Solution</a:t>
            </a:r>
          </a:p>
        </p:txBody>
      </p:sp>
    </p:spTree>
    <p:extLst>
      <p:ext uri="{BB962C8B-B14F-4D97-AF65-F5344CB8AC3E}">
        <p14:creationId xmlns:p14="http://schemas.microsoft.com/office/powerpoint/2010/main" val="9205886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C0BB60-D4B5-4441-8BE3-D80B6B2F8D86}"/>
              </a:ext>
            </a:extLst>
          </p:cNvPr>
          <p:cNvSpPr>
            <a:spLocks noGrp="1"/>
          </p:cNvSpPr>
          <p:nvPr>
            <p:ph type="title"/>
          </p:nvPr>
        </p:nvSpPr>
        <p:spPr>
          <a:xfrm>
            <a:off x="425319" y="941693"/>
            <a:ext cx="3235580" cy="2097191"/>
          </a:xfrm>
        </p:spPr>
        <p:txBody>
          <a:bodyPr wrap="square" anchor="b">
            <a:normAutofit/>
          </a:bodyPr>
          <a:lstStyle/>
          <a:p>
            <a:r>
              <a:rPr lang="en-US" dirty="0"/>
              <a:t>Demo </a:t>
            </a:r>
          </a:p>
        </p:txBody>
      </p:sp>
      <p:pic>
        <p:nvPicPr>
          <p:cNvPr id="30" name="Graphic 6">
            <a:extLst>
              <a:ext uri="{FF2B5EF4-FFF2-40B4-BE49-F238E27FC236}">
                <a16:creationId xmlns:a16="http://schemas.microsoft.com/office/drawing/2014/main" id="{C248A7B0-B4A4-4D69-B5C0-90676ADEDA0A}"/>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706522" y="0"/>
            <a:ext cx="6858000" cy="6858000"/>
          </a:xfrm>
          <a:prstGeom prst="rect">
            <a:avLst/>
          </a:prstGeom>
        </p:spPr>
      </p:pic>
      <p:sp>
        <p:nvSpPr>
          <p:cNvPr id="31" name="Content Placeholder 2">
            <a:extLst>
              <a:ext uri="{FF2B5EF4-FFF2-40B4-BE49-F238E27FC236}">
                <a16:creationId xmlns:a16="http://schemas.microsoft.com/office/drawing/2014/main" id="{67EB9D9C-18F0-40E6-A156-D0C209EDFDE3}"/>
              </a:ext>
            </a:extLst>
          </p:cNvPr>
          <p:cNvSpPr>
            <a:spLocks noGrp="1"/>
          </p:cNvSpPr>
          <p:nvPr>
            <p:ph type="body" sz="quarter" idx="15"/>
          </p:nvPr>
        </p:nvSpPr>
        <p:spPr>
          <a:xfrm>
            <a:off x="464841" y="3038884"/>
            <a:ext cx="3208337" cy="2447925"/>
          </a:xfrm>
        </p:spPr>
        <p:txBody>
          <a:bodyPr wrap="square">
            <a:normAutofit/>
          </a:bodyPr>
          <a:lstStyle/>
          <a:p>
            <a:pPr>
              <a:spcAft>
                <a:spcPts val="600"/>
              </a:spcAft>
            </a:pPr>
            <a:r>
              <a:rPr lang="en-US"/>
              <a:t>From Environment to Source Control </a:t>
            </a:r>
          </a:p>
          <a:p>
            <a:pPr lvl="1">
              <a:spcAft>
                <a:spcPts val="600"/>
              </a:spcAft>
            </a:pPr>
            <a:endParaRPr lang="en-US"/>
          </a:p>
        </p:txBody>
      </p:sp>
    </p:spTree>
    <p:extLst>
      <p:ext uri="{BB962C8B-B14F-4D97-AF65-F5344CB8AC3E}">
        <p14:creationId xmlns:p14="http://schemas.microsoft.com/office/powerpoint/2010/main" val="15698824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show="0">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4D3BF0-CDAE-49BC-AB71-667ABF75A546}"/>
              </a:ext>
            </a:extLst>
          </p:cNvPr>
          <p:cNvSpPr>
            <a:spLocks noGrp="1"/>
          </p:cNvSpPr>
          <p:nvPr>
            <p:ph type="title"/>
          </p:nvPr>
        </p:nvSpPr>
        <p:spPr>
          <a:xfrm>
            <a:off x="762001" y="803325"/>
            <a:ext cx="5314536" cy="1325563"/>
          </a:xfrm>
        </p:spPr>
        <p:txBody>
          <a:bodyPr>
            <a:normAutofit/>
          </a:bodyPr>
          <a:lstStyle/>
          <a:p>
            <a:r>
              <a:rPr lang="en-US"/>
              <a:t>But what about my code?</a:t>
            </a:r>
          </a:p>
        </p:txBody>
      </p:sp>
      <p:sp>
        <p:nvSpPr>
          <p:cNvPr id="3" name="Content Placeholder 2">
            <a:extLst>
              <a:ext uri="{FF2B5EF4-FFF2-40B4-BE49-F238E27FC236}">
                <a16:creationId xmlns:a16="http://schemas.microsoft.com/office/drawing/2014/main" id="{E4381C12-5E05-492E-996B-D2249564F6A6}"/>
              </a:ext>
            </a:extLst>
          </p:cNvPr>
          <p:cNvSpPr>
            <a:spLocks noGrp="1"/>
          </p:cNvSpPr>
          <p:nvPr>
            <p:ph idx="1"/>
          </p:nvPr>
        </p:nvSpPr>
        <p:spPr>
          <a:xfrm>
            <a:off x="762000" y="2279018"/>
            <a:ext cx="5314543" cy="3375920"/>
          </a:xfrm>
        </p:spPr>
        <p:txBody>
          <a:bodyPr anchor="t">
            <a:normAutofit/>
          </a:bodyPr>
          <a:lstStyle/>
          <a:p>
            <a:r>
              <a:rPr lang="en-US" sz="1800"/>
              <a:t>How can my code participate in the same Application Lifecycle</a:t>
            </a:r>
          </a:p>
        </p:txBody>
      </p:sp>
      <p:pic>
        <p:nvPicPr>
          <p:cNvPr id="34" name="Graphic 6" descr="Processor">
            <a:extLst>
              <a:ext uri="{FF2B5EF4-FFF2-40B4-BE49-F238E27FC236}">
                <a16:creationId xmlns:a16="http://schemas.microsoft.com/office/drawing/2014/main" id="{FE71D157-D4DC-4230-A89E-3E45BD145DA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884057" y="643002"/>
            <a:ext cx="3796790" cy="3796790"/>
          </a:xfrm>
          <a:prstGeom prst="rect">
            <a:avLst/>
          </a:prstGeom>
        </p:spPr>
      </p:pic>
    </p:spTree>
    <p:extLst>
      <p:ext uri="{BB962C8B-B14F-4D97-AF65-F5344CB8AC3E}">
        <p14:creationId xmlns:p14="http://schemas.microsoft.com/office/powerpoint/2010/main" val="30647857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9DC4AB-FB50-421F-ADF2-7D5299314B73}"/>
              </a:ext>
            </a:extLst>
          </p:cNvPr>
          <p:cNvSpPr>
            <a:spLocks noGrp="1"/>
          </p:cNvSpPr>
          <p:nvPr>
            <p:ph type="title"/>
          </p:nvPr>
        </p:nvSpPr>
        <p:spPr>
          <a:xfrm>
            <a:off x="863029" y="1012004"/>
            <a:ext cx="3416158" cy="4795408"/>
          </a:xfrm>
        </p:spPr>
        <p:txBody>
          <a:bodyPr>
            <a:normAutofit/>
          </a:bodyPr>
          <a:lstStyle/>
          <a:p>
            <a:r>
              <a:rPr lang="en-US">
                <a:solidFill>
                  <a:srgbClr val="FFFFFF"/>
                </a:solidFill>
              </a:rPr>
              <a:t>CLI Option 1</a:t>
            </a:r>
          </a:p>
        </p:txBody>
      </p:sp>
      <p:graphicFrame>
        <p:nvGraphicFramePr>
          <p:cNvPr id="31" name="Content Placeholder 2" descr="Four circle icons:&#10;&#10;Circle 1: Build the Plugin&#10;&#10;Circle 2: Register Plugin&#10;&#10;Circle 3: Add to solution&#10;&#10;Circle 4: User existing pipelines for CI/CD">
            <a:extLst>
              <a:ext uri="{FF2B5EF4-FFF2-40B4-BE49-F238E27FC236}">
                <a16:creationId xmlns:a16="http://schemas.microsoft.com/office/drawing/2014/main" id="{38106BD4-BAD8-4D7F-BB44-55097D3F11E0}"/>
              </a:ext>
            </a:extLst>
          </p:cNvPr>
          <p:cNvGraphicFramePr>
            <a:graphicFrameLocks noGrp="1"/>
          </p:cNvGraphicFramePr>
          <p:nvPr>
            <p:ph idx="1"/>
            <p:extLst>
              <p:ext uri="{D42A27DB-BD31-4B8C-83A1-F6EECF244321}">
                <p14:modId xmlns:p14="http://schemas.microsoft.com/office/powerpoint/2010/main" val="1634005977"/>
              </p:ext>
            </p:extLst>
          </p:nvPr>
        </p:nvGraphicFramePr>
        <p:xfrm>
          <a:off x="2839198" y="486287"/>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99333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0BBBE8-3ACB-4303-B6C1-E99333ABC7F8}"/>
              </a:ext>
            </a:extLst>
          </p:cNvPr>
          <p:cNvSpPr>
            <a:spLocks noGrp="1"/>
          </p:cNvSpPr>
          <p:nvPr>
            <p:ph type="title"/>
          </p:nvPr>
        </p:nvSpPr>
        <p:spPr>
          <a:xfrm>
            <a:off x="501958" y="368562"/>
            <a:ext cx="11306469" cy="403131"/>
          </a:xfrm>
        </p:spPr>
        <p:txBody>
          <a:bodyPr/>
          <a:lstStyle/>
          <a:p>
            <a:r>
              <a:rPr lang="en-US"/>
              <a:t>Why do you care?</a:t>
            </a:r>
          </a:p>
        </p:txBody>
      </p:sp>
      <p:sp>
        <p:nvSpPr>
          <p:cNvPr id="3" name="Footer Placeholder 2">
            <a:extLst>
              <a:ext uri="{FF2B5EF4-FFF2-40B4-BE49-F238E27FC236}">
                <a16:creationId xmlns:a16="http://schemas.microsoft.com/office/drawing/2014/main" id="{F16212CD-945E-4EE2-8C1A-3A8788D82987}"/>
              </a:ext>
            </a:extLst>
          </p:cNvPr>
          <p:cNvSpPr>
            <a:spLocks noGrp="1"/>
          </p:cNvSpPr>
          <p:nvPr>
            <p:ph type="ftr" sz="quarter" idx="3"/>
          </p:nvPr>
        </p:nvSpPr>
        <p:spPr/>
        <p:txBody>
          <a:bodyPr/>
          <a:lstStyle/>
          <a:p>
            <a:r>
              <a:rPr lang="en-US" dirty="0">
                <a:solidFill>
                  <a:schemeClr val="bg1">
                    <a:lumMod val="65000"/>
                  </a:schemeClr>
                </a:solidFill>
              </a:rPr>
              <a:t>© Microsoft Corporation                                                                                  							</a:t>
            </a:r>
            <a:r>
              <a:rPr lang="en-US">
                <a:solidFill>
                  <a:schemeClr val="bg1">
                    <a:lumMod val="65000"/>
                  </a:schemeClr>
                </a:solidFill>
              </a:rPr>
              <a:t>	</a:t>
            </a:r>
            <a:endParaRPr lang="en-US" dirty="0">
              <a:solidFill>
                <a:schemeClr val="bg1">
                  <a:lumMod val="65000"/>
                </a:schemeClr>
              </a:solidFill>
            </a:endParaRPr>
          </a:p>
        </p:txBody>
      </p:sp>
      <p:sp>
        <p:nvSpPr>
          <p:cNvPr id="5" name="Right Triangle 4">
            <a:extLst>
              <a:ext uri="{FF2B5EF4-FFF2-40B4-BE49-F238E27FC236}">
                <a16:creationId xmlns:a16="http://schemas.microsoft.com/office/drawing/2014/main" id="{847B6766-9330-4677-9930-B429A4CD523E}"/>
              </a:ext>
            </a:extLst>
          </p:cNvPr>
          <p:cNvSpPr/>
          <p:nvPr/>
        </p:nvSpPr>
        <p:spPr bwMode="auto">
          <a:xfrm>
            <a:off x="361838" y="2033990"/>
            <a:ext cx="11353933" cy="4067879"/>
          </a:xfrm>
          <a:prstGeom prst="rtTriangle">
            <a:avLst/>
          </a:prstGeom>
          <a:solidFill>
            <a:srgbClr val="0070C0">
              <a:alpha val="47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6" name="Right Triangle 5">
            <a:extLst>
              <a:ext uri="{FF2B5EF4-FFF2-40B4-BE49-F238E27FC236}">
                <a16:creationId xmlns:a16="http://schemas.microsoft.com/office/drawing/2014/main" id="{03A8A9D5-2DFD-413D-A500-257951B4CA72}"/>
              </a:ext>
            </a:extLst>
          </p:cNvPr>
          <p:cNvSpPr/>
          <p:nvPr/>
        </p:nvSpPr>
        <p:spPr bwMode="auto">
          <a:xfrm flipH="1" flipV="1">
            <a:off x="361837" y="1826582"/>
            <a:ext cx="11353933" cy="4067879"/>
          </a:xfrm>
          <a:prstGeom prst="rtTriangle">
            <a:avLst/>
          </a:prstGeom>
          <a:solidFill>
            <a:srgbClr val="C00000">
              <a:alpha val="38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7" name="Content Placeholder 2">
            <a:extLst>
              <a:ext uri="{FF2B5EF4-FFF2-40B4-BE49-F238E27FC236}">
                <a16:creationId xmlns:a16="http://schemas.microsoft.com/office/drawing/2014/main" id="{965E59E5-4328-4592-A495-F3964577B6B6}"/>
              </a:ext>
            </a:extLst>
          </p:cNvPr>
          <p:cNvSpPr txBox="1">
            <a:spLocks/>
          </p:cNvSpPr>
          <p:nvPr/>
        </p:nvSpPr>
        <p:spPr>
          <a:xfrm>
            <a:off x="1265717" y="5378591"/>
            <a:ext cx="5365854" cy="1130708"/>
          </a:xfrm>
          <a:prstGeom prst="rect">
            <a:avLst/>
          </a:prstGeom>
        </p:spPr>
        <p:txBody>
          <a:bodyPr vert="horz" wrap="square" lIns="0" tIns="89654" rIns="143446" bIns="89654" rtlCol="0" anchor="t">
            <a:normAutofit/>
          </a:bodyPr>
          <a:lstStyle>
            <a:lvl1pPr marL="0" marR="0" indent="0" algn="l" defTabSz="932649"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649"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649"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649"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649"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621" indent="0" algn="l" defTabSz="932649"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649"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433" indent="-233163" algn="l" defTabSz="93264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759" indent="-233163" algn="l" defTabSz="932649"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Aft>
                <a:spcPts val="1177"/>
              </a:spcAft>
            </a:pPr>
            <a:r>
              <a:rPr lang="en-US" sz="3138"/>
              <a:t>Building Apps</a:t>
            </a:r>
          </a:p>
        </p:txBody>
      </p:sp>
      <p:sp>
        <p:nvSpPr>
          <p:cNvPr id="8" name="Content Placeholder 2">
            <a:extLst>
              <a:ext uri="{FF2B5EF4-FFF2-40B4-BE49-F238E27FC236}">
                <a16:creationId xmlns:a16="http://schemas.microsoft.com/office/drawing/2014/main" id="{0F0D0896-750B-4331-B251-B1894359F63B}"/>
              </a:ext>
            </a:extLst>
          </p:cNvPr>
          <p:cNvSpPr txBox="1">
            <a:spLocks/>
          </p:cNvSpPr>
          <p:nvPr/>
        </p:nvSpPr>
        <p:spPr>
          <a:xfrm>
            <a:off x="3948645" y="1963551"/>
            <a:ext cx="7078647" cy="2395123"/>
          </a:xfrm>
          <a:prstGeom prst="rect">
            <a:avLst/>
          </a:prstGeom>
        </p:spPr>
        <p:txBody>
          <a:bodyPr vert="horz" wrap="square" lIns="0" tIns="89654" rIns="143446" bIns="89654" rtlCol="0" anchor="t">
            <a:normAutofit fontScale="92500" lnSpcReduction="10000"/>
          </a:bodyPr>
          <a:lstStyle>
            <a:lvl1pPr marL="0" marR="0" indent="0" algn="l" defTabSz="932649"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649"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649"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649"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649"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621" indent="0" algn="l" defTabSz="932649"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649"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433" indent="-233163" algn="l" defTabSz="93264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759" indent="-233163" algn="l" defTabSz="932649"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spcAft>
                <a:spcPts val="1177"/>
              </a:spcAft>
            </a:pPr>
            <a:r>
              <a:rPr lang="en-US" sz="3138"/>
              <a:t>Responding to bugs already fixed</a:t>
            </a:r>
          </a:p>
          <a:p>
            <a:pPr algn="r">
              <a:spcAft>
                <a:spcPts val="1177"/>
              </a:spcAft>
            </a:pPr>
            <a:r>
              <a:rPr lang="en-US" sz="3138"/>
              <a:t>Troubleshooting Environments</a:t>
            </a:r>
          </a:p>
          <a:p>
            <a:pPr algn="r">
              <a:spcAft>
                <a:spcPts val="1177"/>
              </a:spcAft>
            </a:pPr>
            <a:r>
              <a:rPr lang="en-US" sz="3138"/>
              <a:t>Integrating Changes</a:t>
            </a:r>
          </a:p>
          <a:p>
            <a:pPr algn="r">
              <a:spcAft>
                <a:spcPts val="1177"/>
              </a:spcAft>
            </a:pPr>
            <a:r>
              <a:rPr lang="en-US" sz="3138"/>
              <a:t>Deploying Apps</a:t>
            </a:r>
          </a:p>
          <a:p>
            <a:pPr algn="r">
              <a:spcAft>
                <a:spcPts val="1177"/>
              </a:spcAft>
            </a:pPr>
            <a:endParaRPr lang="en-US" sz="3138"/>
          </a:p>
        </p:txBody>
      </p:sp>
      <p:sp>
        <p:nvSpPr>
          <p:cNvPr id="9" name="Rectangle 8">
            <a:extLst>
              <a:ext uri="{FF2B5EF4-FFF2-40B4-BE49-F238E27FC236}">
                <a16:creationId xmlns:a16="http://schemas.microsoft.com/office/drawing/2014/main" id="{451F895D-5F04-424D-BEF4-C503598E0882}"/>
              </a:ext>
            </a:extLst>
          </p:cNvPr>
          <p:cNvSpPr/>
          <p:nvPr/>
        </p:nvSpPr>
        <p:spPr bwMode="auto">
          <a:xfrm>
            <a:off x="630657" y="1512123"/>
            <a:ext cx="366241" cy="4660183"/>
          </a:xfrm>
          <a:prstGeom prst="rect">
            <a:avLst/>
          </a:prstGeom>
          <a:solidFill>
            <a:schemeClr val="accent1">
              <a:alpha val="38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4098" name="Picture 2" descr="See the source image">
            <a:extLst>
              <a:ext uri="{FF2B5EF4-FFF2-40B4-BE49-F238E27FC236}">
                <a16:creationId xmlns:a16="http://schemas.microsoft.com/office/drawing/2014/main" id="{0AE5B703-748A-4BD5-8642-C1A35EAC24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1835" y="974486"/>
            <a:ext cx="748424" cy="852096"/>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C9BA3BDD-CA71-42DA-934F-A9CAF875A07F}"/>
              </a:ext>
            </a:extLst>
          </p:cNvPr>
          <p:cNvSpPr/>
          <p:nvPr/>
        </p:nvSpPr>
        <p:spPr bwMode="auto">
          <a:xfrm>
            <a:off x="11027292" y="1512123"/>
            <a:ext cx="366241" cy="4660183"/>
          </a:xfrm>
          <a:prstGeom prst="rect">
            <a:avLst/>
          </a:prstGeom>
          <a:solidFill>
            <a:schemeClr val="accent1">
              <a:alpha val="38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4100" name="Picture 4" descr="See the source image">
            <a:extLst>
              <a:ext uri="{FF2B5EF4-FFF2-40B4-BE49-F238E27FC236}">
                <a16:creationId xmlns:a16="http://schemas.microsoft.com/office/drawing/2014/main" id="{7C509C5F-87B3-4ED2-B24A-449DD393144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68381" y="1086151"/>
            <a:ext cx="1061784" cy="7066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6074487"/>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C0BB60-D4B5-4441-8BE3-D80B6B2F8D86}"/>
              </a:ext>
            </a:extLst>
          </p:cNvPr>
          <p:cNvSpPr>
            <a:spLocks noGrp="1"/>
          </p:cNvSpPr>
          <p:nvPr>
            <p:ph type="title"/>
          </p:nvPr>
        </p:nvSpPr>
        <p:spPr>
          <a:xfrm>
            <a:off x="4384039" y="365125"/>
            <a:ext cx="7164493" cy="1325563"/>
          </a:xfrm>
        </p:spPr>
        <p:txBody>
          <a:bodyPr>
            <a:normAutofit/>
          </a:bodyPr>
          <a:lstStyle/>
          <a:p>
            <a:r>
              <a:rPr lang="en-US" sz="2800" dirty="0"/>
              <a:t>Demo  </a:t>
            </a:r>
          </a:p>
        </p:txBody>
      </p:sp>
      <p:sp>
        <p:nvSpPr>
          <p:cNvPr id="31" name="Content Placeholder 2">
            <a:extLst>
              <a:ext uri="{FF2B5EF4-FFF2-40B4-BE49-F238E27FC236}">
                <a16:creationId xmlns:a16="http://schemas.microsoft.com/office/drawing/2014/main" id="{67EB9D9C-18F0-40E6-A156-D0C209EDFDE3}"/>
              </a:ext>
            </a:extLst>
          </p:cNvPr>
          <p:cNvSpPr>
            <a:spLocks noGrp="1"/>
          </p:cNvSpPr>
          <p:nvPr>
            <p:ph idx="1"/>
          </p:nvPr>
        </p:nvSpPr>
        <p:spPr>
          <a:xfrm>
            <a:off x="4387516" y="2022601"/>
            <a:ext cx="6012408" cy="4154361"/>
          </a:xfrm>
        </p:spPr>
        <p:txBody>
          <a:bodyPr>
            <a:normAutofit/>
          </a:bodyPr>
          <a:lstStyle/>
          <a:p>
            <a:pPr marL="0" indent="0">
              <a:buNone/>
            </a:pPr>
            <a:r>
              <a:rPr lang="en-US" sz="2000" dirty="0">
                <a:latin typeface="+mn-lt"/>
              </a:rPr>
              <a:t>Use CLI to build your plugin and add it to your solution</a:t>
            </a:r>
          </a:p>
          <a:p>
            <a:r>
              <a:rPr lang="en-US" sz="2000" dirty="0" err="1">
                <a:latin typeface="+mn-lt"/>
              </a:rPr>
              <a:t>pac</a:t>
            </a:r>
            <a:r>
              <a:rPr lang="en-US" sz="2000" dirty="0">
                <a:latin typeface="+mn-lt"/>
              </a:rPr>
              <a:t> plugin </a:t>
            </a:r>
            <a:r>
              <a:rPr lang="en-US" sz="2000" dirty="0" err="1">
                <a:latin typeface="+mn-lt"/>
              </a:rPr>
              <a:t>init</a:t>
            </a:r>
            <a:br>
              <a:rPr lang="en-US" sz="2000" dirty="0">
                <a:latin typeface="+mn-lt"/>
              </a:rPr>
            </a:br>
            <a:endParaRPr lang="en-US" sz="2000" dirty="0">
              <a:latin typeface="+mn-lt"/>
            </a:endParaRPr>
          </a:p>
          <a:p>
            <a:r>
              <a:rPr lang="en-US" sz="2000" dirty="0">
                <a:latin typeface="+mn-lt"/>
              </a:rPr>
              <a:t>Register the plugin using plugin registration tool</a:t>
            </a:r>
          </a:p>
          <a:p>
            <a:r>
              <a:rPr lang="en-US" sz="2000" dirty="0">
                <a:latin typeface="+mn-lt"/>
              </a:rPr>
              <a:t>Add the plugin to your solution</a:t>
            </a:r>
            <a:br>
              <a:rPr lang="en-US" sz="2000" dirty="0">
                <a:latin typeface="+mn-lt"/>
              </a:rPr>
            </a:br>
            <a:endParaRPr lang="en-US" sz="2000" dirty="0">
              <a:latin typeface="+mn-lt"/>
            </a:endParaRPr>
          </a:p>
          <a:p>
            <a:r>
              <a:rPr lang="en-US" sz="2000" dirty="0">
                <a:latin typeface="+mn-lt"/>
              </a:rPr>
              <a:t>Use regular build pipeline to move solution to source control and deploy to downstream environments</a:t>
            </a:r>
          </a:p>
        </p:txBody>
      </p:sp>
      <p:pic>
        <p:nvPicPr>
          <p:cNvPr id="30" name="Graphic 6">
            <a:extLst>
              <a:ext uri="{FF2B5EF4-FFF2-40B4-BE49-F238E27FC236}">
                <a16:creationId xmlns:a16="http://schemas.microsoft.com/office/drawing/2014/main" id="{C248A7B0-B4A4-4D69-B5C0-90676ADEDA0A}"/>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80060" y="1715781"/>
            <a:ext cx="3425957" cy="3425957"/>
          </a:xfrm>
          <a:prstGeom prst="rect">
            <a:avLst/>
          </a:prstGeom>
        </p:spPr>
      </p:pic>
    </p:spTree>
    <p:extLst>
      <p:ext uri="{BB962C8B-B14F-4D97-AF65-F5344CB8AC3E}">
        <p14:creationId xmlns:p14="http://schemas.microsoft.com/office/powerpoint/2010/main" val="3372106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F3E68-0178-4826-B708-4F4C1FB0492C}"/>
              </a:ext>
            </a:extLst>
          </p:cNvPr>
          <p:cNvSpPr>
            <a:spLocks noGrp="1"/>
          </p:cNvSpPr>
          <p:nvPr>
            <p:ph type="title"/>
          </p:nvPr>
        </p:nvSpPr>
        <p:spPr>
          <a:xfrm>
            <a:off x="863029" y="1012004"/>
            <a:ext cx="3416158" cy="4795408"/>
          </a:xfrm>
        </p:spPr>
        <p:txBody>
          <a:bodyPr>
            <a:normAutofit/>
          </a:bodyPr>
          <a:lstStyle/>
          <a:p>
            <a:r>
              <a:rPr lang="en-US">
                <a:solidFill>
                  <a:srgbClr val="FFFFFF"/>
                </a:solidFill>
              </a:rPr>
              <a:t>CLI Option 2</a:t>
            </a:r>
          </a:p>
        </p:txBody>
      </p:sp>
      <p:graphicFrame>
        <p:nvGraphicFramePr>
          <p:cNvPr id="5" name="Content Placeholder 2" descr="Six Circle Icons:&#10;&#10;Circle 1: Build the Plugin&#10;Circle 2: Register the Plugin&#10;Circle 3: (Clone) Solution to Source&#10;Circle 4: Add to Solution&#10;Circle 5: Add reference to CDS Proj&#10;Circle 6: Modify build pipeline to use the new build model. ">
            <a:extLst>
              <a:ext uri="{FF2B5EF4-FFF2-40B4-BE49-F238E27FC236}">
                <a16:creationId xmlns:a16="http://schemas.microsoft.com/office/drawing/2014/main" id="{41BB122E-5694-4ED4-87EB-690083FCCB93}"/>
              </a:ext>
            </a:extLst>
          </p:cNvPr>
          <p:cNvGraphicFramePr>
            <a:graphicFrameLocks noGrp="1"/>
          </p:cNvGraphicFramePr>
          <p:nvPr>
            <p:ph idx="1"/>
            <p:extLst>
              <p:ext uri="{D42A27DB-BD31-4B8C-83A1-F6EECF244321}">
                <p14:modId xmlns:p14="http://schemas.microsoft.com/office/powerpoint/2010/main" val="286992078"/>
              </p:ext>
            </p:extLst>
          </p:nvPr>
        </p:nvGraphicFramePr>
        <p:xfrm>
          <a:off x="2839198" y="466995"/>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4611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C0BB60-D4B5-4441-8BE3-D80B6B2F8D86}"/>
              </a:ext>
            </a:extLst>
          </p:cNvPr>
          <p:cNvSpPr>
            <a:spLocks noGrp="1"/>
          </p:cNvSpPr>
          <p:nvPr>
            <p:ph type="title"/>
          </p:nvPr>
        </p:nvSpPr>
        <p:spPr>
          <a:xfrm>
            <a:off x="4384039" y="365125"/>
            <a:ext cx="7164493" cy="1325563"/>
          </a:xfrm>
        </p:spPr>
        <p:txBody>
          <a:bodyPr>
            <a:normAutofit/>
          </a:bodyPr>
          <a:lstStyle/>
          <a:p>
            <a:r>
              <a:rPr lang="en-US" dirty="0"/>
              <a:t>Demo   </a:t>
            </a:r>
          </a:p>
        </p:txBody>
      </p:sp>
      <p:sp>
        <p:nvSpPr>
          <p:cNvPr id="31" name="Content Placeholder 2">
            <a:extLst>
              <a:ext uri="{FF2B5EF4-FFF2-40B4-BE49-F238E27FC236}">
                <a16:creationId xmlns:a16="http://schemas.microsoft.com/office/drawing/2014/main" id="{67EB9D9C-18F0-40E6-A156-D0C209EDFDE3}"/>
              </a:ext>
            </a:extLst>
          </p:cNvPr>
          <p:cNvSpPr>
            <a:spLocks noGrp="1"/>
          </p:cNvSpPr>
          <p:nvPr>
            <p:ph idx="1"/>
          </p:nvPr>
        </p:nvSpPr>
        <p:spPr>
          <a:xfrm>
            <a:off x="4387515" y="1306287"/>
            <a:ext cx="7161017" cy="4870676"/>
          </a:xfrm>
        </p:spPr>
        <p:txBody>
          <a:bodyPr>
            <a:normAutofit lnSpcReduction="10000"/>
          </a:bodyPr>
          <a:lstStyle/>
          <a:p>
            <a:pPr marL="0" indent="0">
              <a:buNone/>
            </a:pPr>
            <a:r>
              <a:rPr lang="en-US" sz="2000" dirty="0"/>
              <a:t>Use Clone to pull solution to source and add your plugin</a:t>
            </a:r>
          </a:p>
          <a:p>
            <a:r>
              <a:rPr lang="en-US" sz="2000" dirty="0" err="1"/>
              <a:t>pac</a:t>
            </a:r>
            <a:r>
              <a:rPr lang="en-US" sz="2000" dirty="0"/>
              <a:t> plugin </a:t>
            </a:r>
            <a:r>
              <a:rPr lang="en-US" sz="2000" dirty="0" err="1"/>
              <a:t>init</a:t>
            </a:r>
            <a:br>
              <a:rPr lang="en-US" sz="2000" dirty="0"/>
            </a:br>
            <a:endParaRPr lang="en-US" sz="2000" dirty="0"/>
          </a:p>
          <a:p>
            <a:r>
              <a:rPr lang="en-US" sz="2000" dirty="0"/>
              <a:t>Register the plugin using plugin registration tool</a:t>
            </a:r>
            <a:br>
              <a:rPr lang="en-US" sz="2000" dirty="0"/>
            </a:br>
            <a:endParaRPr lang="en-US" sz="2000" dirty="0"/>
          </a:p>
          <a:p>
            <a:r>
              <a:rPr lang="en-US" sz="2000" dirty="0"/>
              <a:t>Add the plugin to your solution</a:t>
            </a:r>
            <a:br>
              <a:rPr lang="en-US" sz="2000" dirty="0"/>
            </a:br>
            <a:endParaRPr lang="en-US" sz="2000" dirty="0"/>
          </a:p>
          <a:p>
            <a:r>
              <a:rPr lang="en-US" sz="2000" dirty="0" err="1"/>
              <a:t>pac</a:t>
            </a:r>
            <a:r>
              <a:rPr lang="en-US" sz="2000" dirty="0"/>
              <a:t> auth create --</a:t>
            </a:r>
            <a:r>
              <a:rPr lang="en-US" sz="2000" dirty="0" err="1"/>
              <a:t>url</a:t>
            </a:r>
            <a:r>
              <a:rPr lang="en-US" sz="2000" dirty="0"/>
              <a:t> &lt;ENVIRONMENT URL&gt; </a:t>
            </a:r>
            <a:br>
              <a:rPr lang="en-US" sz="2000" dirty="0"/>
            </a:br>
            <a:endParaRPr lang="en-US" sz="2000" dirty="0"/>
          </a:p>
          <a:p>
            <a:r>
              <a:rPr lang="en-US" sz="2000" dirty="0" err="1"/>
              <a:t>pac</a:t>
            </a:r>
            <a:r>
              <a:rPr lang="en-US" sz="2000" dirty="0"/>
              <a:t> solution clone –name &lt;SOLUTION&gt;</a:t>
            </a:r>
            <a:br>
              <a:rPr lang="en-US" sz="2000" dirty="0"/>
            </a:br>
            <a:endParaRPr lang="en-US" sz="2000" dirty="0"/>
          </a:p>
          <a:p>
            <a:r>
              <a:rPr lang="en-US" sz="2000" dirty="0" err="1"/>
              <a:t>pac</a:t>
            </a:r>
            <a:r>
              <a:rPr lang="en-US" sz="2000" dirty="0"/>
              <a:t> solution add-reference –path &lt;path to plugin&gt;</a:t>
            </a:r>
            <a:br>
              <a:rPr lang="en-US" sz="2000" dirty="0"/>
            </a:br>
            <a:endParaRPr lang="en-US" sz="2000" dirty="0"/>
          </a:p>
          <a:p>
            <a:r>
              <a:rPr lang="en-US" sz="2000" dirty="0" err="1"/>
              <a:t>Msbuild</a:t>
            </a:r>
            <a:r>
              <a:rPr lang="en-US" sz="2000" dirty="0"/>
              <a:t> /restore</a:t>
            </a:r>
            <a:br>
              <a:rPr lang="en-US" sz="2000" dirty="0"/>
            </a:br>
            <a:endParaRPr lang="en-US" sz="2000" dirty="0"/>
          </a:p>
          <a:p>
            <a:r>
              <a:rPr lang="en-US" sz="2000" dirty="0"/>
              <a:t>Update Build pipeline</a:t>
            </a:r>
          </a:p>
          <a:p>
            <a:endParaRPr lang="en-US" sz="2000" dirty="0"/>
          </a:p>
        </p:txBody>
      </p:sp>
      <p:pic>
        <p:nvPicPr>
          <p:cNvPr id="30" name="Graphic 6">
            <a:extLst>
              <a:ext uri="{FF2B5EF4-FFF2-40B4-BE49-F238E27FC236}">
                <a16:creationId xmlns:a16="http://schemas.microsoft.com/office/drawing/2014/main" id="{C248A7B0-B4A4-4D69-B5C0-90676ADEDA0A}"/>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80060" y="1715781"/>
            <a:ext cx="3425957" cy="3425957"/>
          </a:xfrm>
          <a:prstGeom prst="rect">
            <a:avLst/>
          </a:prstGeom>
        </p:spPr>
      </p:pic>
    </p:spTree>
    <p:extLst>
      <p:ext uri="{BB962C8B-B14F-4D97-AF65-F5344CB8AC3E}">
        <p14:creationId xmlns:p14="http://schemas.microsoft.com/office/powerpoint/2010/main" val="3690033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E8BB37-C8BC-4DF3-ADA9-8EE2ECE214C8}"/>
              </a:ext>
            </a:extLst>
          </p:cNvPr>
          <p:cNvSpPr>
            <a:spLocks noGrp="1"/>
          </p:cNvSpPr>
          <p:nvPr>
            <p:ph type="title"/>
          </p:nvPr>
        </p:nvSpPr>
        <p:spPr>
          <a:xfrm>
            <a:off x="863029" y="1012004"/>
            <a:ext cx="3416158" cy="4795408"/>
          </a:xfrm>
        </p:spPr>
        <p:txBody>
          <a:bodyPr>
            <a:normAutofit/>
          </a:bodyPr>
          <a:lstStyle/>
          <a:p>
            <a:r>
              <a:rPr lang="en-US">
                <a:solidFill>
                  <a:srgbClr val="FFFFFF"/>
                </a:solidFill>
              </a:rPr>
              <a:t>What’s coming for PowerApps Build Tools</a:t>
            </a:r>
          </a:p>
        </p:txBody>
      </p:sp>
      <p:graphicFrame>
        <p:nvGraphicFramePr>
          <p:cNvPr id="5" name="Content Placeholder 2" descr="Five Icons Group:&#10;&#10;1. Environments as Azure DevOps variable&#10;2. Support for both Dynamics 365 CD &amp; CDS Environments&#10;3. Service Principals Auth&#10;4. Async Solution Import&#10;5. AppSource Deployment Task">
            <a:extLst>
              <a:ext uri="{FF2B5EF4-FFF2-40B4-BE49-F238E27FC236}">
                <a16:creationId xmlns:a16="http://schemas.microsoft.com/office/drawing/2014/main" id="{BD374E59-776F-44DD-9367-47AEC0942887}"/>
              </a:ext>
            </a:extLst>
          </p:cNvPr>
          <p:cNvGraphicFramePr>
            <a:graphicFrameLocks noGrp="1"/>
          </p:cNvGraphicFramePr>
          <p:nvPr>
            <p:ph idx="1"/>
            <p:extLst>
              <p:ext uri="{D42A27DB-BD31-4B8C-83A1-F6EECF244321}">
                <p14:modId xmlns:p14="http://schemas.microsoft.com/office/powerpoint/2010/main" val="2385107074"/>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15231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E3661A-7B56-41B0-B291-C0D1CF68F2AF}"/>
              </a:ext>
            </a:extLst>
          </p:cNvPr>
          <p:cNvSpPr>
            <a:spLocks noGrp="1"/>
          </p:cNvSpPr>
          <p:nvPr>
            <p:ph type="title"/>
          </p:nvPr>
        </p:nvSpPr>
        <p:spPr>
          <a:xfrm>
            <a:off x="863028" y="1012004"/>
            <a:ext cx="3761726" cy="4795408"/>
          </a:xfrm>
        </p:spPr>
        <p:txBody>
          <a:bodyPr>
            <a:normAutofit/>
          </a:bodyPr>
          <a:lstStyle/>
          <a:p>
            <a:r>
              <a:rPr lang="en-US">
                <a:solidFill>
                  <a:srgbClr val="FFFFFF"/>
                </a:solidFill>
              </a:rPr>
              <a:t>Documentation</a:t>
            </a:r>
            <a:br>
              <a:rPr lang="en-US">
                <a:solidFill>
                  <a:srgbClr val="FFFFFF"/>
                </a:solidFill>
              </a:rPr>
            </a:br>
            <a:r>
              <a:rPr lang="en-US">
                <a:solidFill>
                  <a:srgbClr val="FFFFFF"/>
                </a:solidFill>
              </a:rPr>
              <a:t>refresh and deprecation of old assets</a:t>
            </a:r>
          </a:p>
        </p:txBody>
      </p:sp>
      <p:graphicFrame>
        <p:nvGraphicFramePr>
          <p:cNvPr id="5" name="Content Placeholder 2" descr="Eight Icons&#10;&#10;1. Devops: Why you should care&#10;2. What is Azure Devops: Getting Started&#10;3. Packaging your app: Working with solutions&#10;4. Zero to full Source Control: From environment centric to source centric&#10;5. Powerapps Devops Part 1: Build your first pipeline&#10;6. Powerapps Devops Part 2: Automate your releases&#10;7. Powerapps devops Part 3: Integrate Code in your build and release pipes.&#10;8. Manage work with Environments and Manage your apps">
            <a:extLst>
              <a:ext uri="{FF2B5EF4-FFF2-40B4-BE49-F238E27FC236}">
                <a16:creationId xmlns:a16="http://schemas.microsoft.com/office/drawing/2014/main" id="{437A2ACC-C329-4B4C-9BF5-0A56B6FE664B}"/>
              </a:ext>
            </a:extLst>
          </p:cNvPr>
          <p:cNvGraphicFramePr>
            <a:graphicFrameLocks noGrp="1"/>
          </p:cNvGraphicFramePr>
          <p:nvPr>
            <p:ph idx="1"/>
            <p:extLst>
              <p:ext uri="{D42A27DB-BD31-4B8C-83A1-F6EECF244321}">
                <p14:modId xmlns:p14="http://schemas.microsoft.com/office/powerpoint/2010/main" val="1138354924"/>
              </p:ext>
            </p:extLst>
          </p:nvPr>
        </p:nvGraphicFramePr>
        <p:xfrm>
          <a:off x="2743891" y="486287"/>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369013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400CD4-6377-4EE0-B93B-A32E74103409}"/>
              </a:ext>
            </a:extLst>
          </p:cNvPr>
          <p:cNvSpPr>
            <a:spLocks noGrp="1"/>
          </p:cNvSpPr>
          <p:nvPr>
            <p:ph type="title"/>
          </p:nvPr>
        </p:nvSpPr>
        <p:spPr>
          <a:xfrm>
            <a:off x="863029" y="1012004"/>
            <a:ext cx="3416158" cy="4795408"/>
          </a:xfrm>
        </p:spPr>
        <p:txBody>
          <a:bodyPr>
            <a:normAutofit/>
          </a:bodyPr>
          <a:lstStyle/>
          <a:p>
            <a:r>
              <a:rPr lang="en-US">
                <a:solidFill>
                  <a:srgbClr val="FFFFFF"/>
                </a:solidFill>
              </a:rPr>
              <a:t>Resources</a:t>
            </a:r>
          </a:p>
        </p:txBody>
      </p:sp>
      <p:graphicFrame>
        <p:nvGraphicFramePr>
          <p:cNvPr id="9" name="Content Placeholder 2" descr="Six Icons, each with a URL link&#10;&#10;1. PowerApps Build Tools&#10;2. https://aka.ms/ppalmlab&#10;3. PowerApps Build Tools multi-stage YAML Pipelines&#10;4.  PowerApps Documentation -&gt; I’m a developer -&gt; Package and distribute apps/extension&#10;5. PowerApps Blog – ALM&#10;6.Community:&#10;Marc’s YouTube channel&#10;Wael’s blog">
            <a:extLst>
              <a:ext uri="{FF2B5EF4-FFF2-40B4-BE49-F238E27FC236}">
                <a16:creationId xmlns:a16="http://schemas.microsoft.com/office/drawing/2014/main" id="{379FDDD6-5F6A-43D8-9C31-4107E58E2049}"/>
              </a:ext>
            </a:extLst>
          </p:cNvPr>
          <p:cNvGraphicFramePr>
            <a:graphicFrameLocks noGrp="1"/>
          </p:cNvGraphicFramePr>
          <p:nvPr>
            <p:ph idx="1"/>
            <p:extLst>
              <p:ext uri="{D42A27DB-BD31-4B8C-83A1-F6EECF244321}">
                <p14:modId xmlns:p14="http://schemas.microsoft.com/office/powerpoint/2010/main" val="969779813"/>
              </p:ext>
            </p:extLst>
          </p:nvPr>
        </p:nvGraphicFramePr>
        <p:xfrm>
          <a:off x="2839198" y="486287"/>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1" name="TextBox 10">
            <a:extLst>
              <a:ext uri="{FF2B5EF4-FFF2-40B4-BE49-F238E27FC236}">
                <a16:creationId xmlns:a16="http://schemas.microsoft.com/office/drawing/2014/main" id="{CDD65766-C140-4715-A46D-D948052DE066}"/>
              </a:ext>
            </a:extLst>
          </p:cNvPr>
          <p:cNvSpPr txBox="1"/>
          <p:nvPr/>
        </p:nvSpPr>
        <p:spPr>
          <a:xfrm>
            <a:off x="7513803" y="4981366"/>
            <a:ext cx="2452256" cy="6924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dirty="0">
                <a:ln>
                  <a:noFill/>
                </a:ln>
                <a:solidFill>
                  <a:prstClr val="black"/>
                </a:solidFill>
                <a:effectLst/>
                <a:uLnTx/>
                <a:uFillTx/>
                <a:latin typeface="Calibri" panose="020F0502020204030204"/>
                <a:ea typeface="+mn-ea"/>
                <a:cs typeface="+mn-cs"/>
              </a:rPr>
              <a:t>Community: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dirty="0">
                <a:ln>
                  <a:noFill/>
                </a:ln>
                <a:solidFill>
                  <a:prstClr val="black"/>
                </a:solidFill>
                <a:effectLst/>
                <a:uLnTx/>
                <a:uFillTx/>
                <a:latin typeface="Calibri" panose="020F0502020204030204"/>
                <a:ea typeface="+mn-ea"/>
                <a:cs typeface="+mn-cs"/>
              </a:rPr>
              <a:t>Marc’s </a:t>
            </a:r>
            <a:r>
              <a:rPr kumimoji="0" lang="en-US" sz="1300" b="0" i="0" u="none" strike="noStrike" kern="1200" cap="none" spc="0" normalizeH="0" baseline="0" noProof="0" dirty="0">
                <a:ln>
                  <a:noFill/>
                </a:ln>
                <a:solidFill>
                  <a:prstClr val="black"/>
                </a:solidFill>
                <a:effectLst/>
                <a:uLnTx/>
                <a:uFillTx/>
                <a:latin typeface="Calibri" panose="020F0502020204030204"/>
                <a:ea typeface="+mn-ea"/>
                <a:cs typeface="+mn-cs"/>
                <a:hlinkClick r:id="rId7"/>
              </a:rPr>
              <a:t>YouTube channel</a:t>
            </a:r>
            <a:endParaRPr kumimoji="0" lang="en-US" sz="13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dirty="0">
                <a:ln>
                  <a:noFill/>
                </a:ln>
                <a:solidFill>
                  <a:prstClr val="black"/>
                </a:solidFill>
                <a:effectLst/>
                <a:uLnTx/>
                <a:uFillTx/>
                <a:latin typeface="Calibri" panose="020F0502020204030204"/>
                <a:ea typeface="+mn-ea"/>
                <a:cs typeface="+mn-cs"/>
              </a:rPr>
              <a:t>Wael’s </a:t>
            </a:r>
            <a:r>
              <a:rPr kumimoji="0" lang="en-US" sz="1300" b="0" i="0" u="none" strike="noStrike" kern="1200" cap="none" spc="0" normalizeH="0" baseline="0" noProof="0" dirty="0">
                <a:ln>
                  <a:noFill/>
                </a:ln>
                <a:solidFill>
                  <a:prstClr val="black"/>
                </a:solidFill>
                <a:effectLst/>
                <a:uLnTx/>
                <a:uFillTx/>
                <a:latin typeface="Calibri" panose="020F0502020204030204"/>
                <a:ea typeface="+mn-ea"/>
                <a:cs typeface="+mn-cs"/>
                <a:hlinkClick r:id="rId8"/>
              </a:rPr>
              <a:t>blog</a:t>
            </a:r>
            <a:endParaRPr kumimoji="0" lang="en-US" sz="13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73334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1EBCD1-A16D-45A1-9F00-36EC8C828F14}"/>
              </a:ext>
            </a:extLst>
          </p:cNvPr>
          <p:cNvSpPr>
            <a:spLocks noGrp="1"/>
          </p:cNvSpPr>
          <p:nvPr>
            <p:ph type="title"/>
          </p:nvPr>
        </p:nvSpPr>
        <p:spPr/>
        <p:txBody>
          <a:bodyPr/>
          <a:lstStyle/>
          <a:p>
            <a:r>
              <a:rPr lang="en-US" sz="3138"/>
              <a:t>Key</a:t>
            </a:r>
            <a:r>
              <a:rPr lang="en-US"/>
              <a:t> </a:t>
            </a:r>
            <a:r>
              <a:rPr lang="en-US" sz="3138"/>
              <a:t>Takeaways </a:t>
            </a:r>
          </a:p>
        </p:txBody>
      </p:sp>
      <p:sp>
        <p:nvSpPr>
          <p:cNvPr id="3" name="Footer Placeholder 2">
            <a:extLst>
              <a:ext uri="{FF2B5EF4-FFF2-40B4-BE49-F238E27FC236}">
                <a16:creationId xmlns:a16="http://schemas.microsoft.com/office/drawing/2014/main" id="{7DBB3552-53D5-4E3B-A26E-416049FA7912}"/>
              </a:ext>
            </a:extLst>
          </p:cNvPr>
          <p:cNvSpPr>
            <a:spLocks noGrp="1"/>
          </p:cNvSpPr>
          <p:nvPr>
            <p:ph type="ftr" sz="quarter" idx="4294967295"/>
          </p:nvPr>
        </p:nvSpPr>
        <p:spPr>
          <a:xfrm>
            <a:off x="603918" y="6450151"/>
            <a:ext cx="11588082" cy="118293"/>
          </a:xfrm>
        </p:spPr>
        <p:txBody>
          <a:bodyPr/>
          <a:lstStyle/>
          <a:p>
            <a:r>
              <a:rPr lang="en-US">
                <a:solidFill>
                  <a:schemeClr val="bg1">
                    <a:lumMod val="65000"/>
                  </a:schemeClr>
                </a:solidFill>
              </a:rPr>
              <a:t>© Microsoft Corporation                                                                                  								                      Dynamics 365 </a:t>
            </a:r>
          </a:p>
        </p:txBody>
      </p:sp>
      <p:graphicFrame>
        <p:nvGraphicFramePr>
          <p:cNvPr id="5" name="Diagram 4">
            <a:extLst>
              <a:ext uri="{FF2B5EF4-FFF2-40B4-BE49-F238E27FC236}">
                <a16:creationId xmlns:a16="http://schemas.microsoft.com/office/drawing/2014/main" id="{227CD1CB-C17E-497F-9715-BBAFEBAACD2E}"/>
              </a:ext>
            </a:extLst>
          </p:cNvPr>
          <p:cNvGraphicFramePr/>
          <p:nvPr/>
        </p:nvGraphicFramePr>
        <p:xfrm>
          <a:off x="165323" y="1068266"/>
          <a:ext cx="11909343" cy="50739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63416855"/>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Next Steps</a:t>
            </a:r>
          </a:p>
        </p:txBody>
      </p:sp>
    </p:spTree>
    <p:extLst>
      <p:ext uri="{BB962C8B-B14F-4D97-AF65-F5344CB8AC3E}">
        <p14:creationId xmlns:p14="http://schemas.microsoft.com/office/powerpoint/2010/main" val="25774200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z="3600" dirty="0">
                <a:latin typeface="Segoe UI Semibold" panose="020B0702040204020203" pitchFamily="34" charset="0"/>
                <a:cs typeface="Segoe UI Semibold" panose="020B0702040204020203" pitchFamily="34" charset="0"/>
              </a:rPr>
              <a:t>Module Review</a:t>
            </a:r>
          </a:p>
        </p:txBody>
      </p:sp>
      <p:sp>
        <p:nvSpPr>
          <p:cNvPr id="3" name="Content Placeholder 2"/>
          <p:cNvSpPr>
            <a:spLocks noGrp="1"/>
          </p:cNvSpPr>
          <p:nvPr>
            <p:ph type="body" sz="quarter" idx="10"/>
          </p:nvPr>
        </p:nvSpPr>
        <p:spPr>
          <a:xfrm>
            <a:off x="584200" y="1435498"/>
            <a:ext cx="11018520" cy="2339102"/>
          </a:xfrm>
        </p:spPr>
        <p:txBody>
          <a:bodyPr/>
          <a:lstStyle/>
          <a:p>
            <a:pPr marL="0" indent="0">
              <a:buClr>
                <a:schemeClr val="tx1"/>
              </a:buClr>
              <a:buNone/>
            </a:pPr>
            <a:r>
              <a:rPr lang="en-GB" sz="2800" dirty="0">
                <a:latin typeface="Segoe UI" panose="020B0502040204020203" pitchFamily="34" charset="0"/>
                <a:cs typeface="Segoe UI" panose="020B0502040204020203" pitchFamily="34" charset="0"/>
              </a:rPr>
              <a:t>Work with makers early to prepare for how apps and flows will be deployed</a:t>
            </a:r>
            <a:br>
              <a:rPr lang="en-GB" sz="2800" dirty="0">
                <a:latin typeface="Segoe UI" panose="020B0502040204020203" pitchFamily="34" charset="0"/>
                <a:cs typeface="Segoe UI" panose="020B0502040204020203" pitchFamily="34" charset="0"/>
              </a:rPr>
            </a:br>
            <a:endParaRPr lang="en-GB" sz="2800" dirty="0">
              <a:latin typeface="Segoe UI" panose="020B0502040204020203" pitchFamily="34" charset="0"/>
              <a:cs typeface="Segoe UI" panose="020B0502040204020203" pitchFamily="34" charset="0"/>
            </a:endParaRPr>
          </a:p>
          <a:p>
            <a:pPr marL="0" indent="0">
              <a:buClr>
                <a:schemeClr val="tx1"/>
              </a:buClr>
              <a:buNone/>
            </a:pPr>
            <a:r>
              <a:rPr lang="en-GB" sz="2800" dirty="0">
                <a:latin typeface="Segoe UI" panose="020B0502040204020203" pitchFamily="34" charset="0"/>
                <a:cs typeface="Segoe UI" panose="020B0502040204020203" pitchFamily="34" charset="0"/>
              </a:rPr>
              <a:t>Using Solutions to deploy offers the best application lifecycle management experience</a:t>
            </a:r>
          </a:p>
        </p:txBody>
      </p:sp>
      <p:sp>
        <p:nvSpPr>
          <p:cNvPr id="2" name="Slide Number Placeholder 1"/>
          <p:cNvSpPr>
            <a:spLocks noGrp="1"/>
          </p:cNvSpPr>
          <p:nvPr>
            <p:ph type="sldNum" sz="quarter" idx="4294967295"/>
          </p:nvPr>
        </p:nvSpPr>
        <p:spPr>
          <a:xfrm>
            <a:off x="9347200" y="6492875"/>
            <a:ext cx="2844800" cy="228600"/>
          </a:xfrm>
          <a:prstGeom prst="rect">
            <a:avLst/>
          </a:prstGeom>
        </p:spPr>
        <p:txBody>
          <a:bodyPr/>
          <a:lstStyle/>
          <a:p>
            <a:pPr defTabSz="1219170"/>
            <a:fld id="{F777EB7E-3C84-4DC8-BC65-B9675A7009BB}" type="slidenum">
              <a:rPr lang="en-US">
                <a:solidFill>
                  <a:srgbClr val="292929">
                    <a:tint val="75000"/>
                  </a:srgbClr>
                </a:solidFill>
                <a:latin typeface="Segoe UI Light"/>
              </a:rPr>
              <a:pPr defTabSz="1219170"/>
              <a:t>38</a:t>
            </a:fld>
            <a:endParaRPr lang="en-US">
              <a:solidFill>
                <a:srgbClr val="292929">
                  <a:tint val="75000"/>
                </a:srgbClr>
              </a:solidFill>
              <a:latin typeface="Segoe UI Light"/>
            </a:endParaRPr>
          </a:p>
        </p:txBody>
      </p:sp>
    </p:spTree>
    <p:extLst>
      <p:ext uri="{BB962C8B-B14F-4D97-AF65-F5344CB8AC3E}">
        <p14:creationId xmlns:p14="http://schemas.microsoft.com/office/powerpoint/2010/main" val="2833674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F977A11-7A0D-4DBC-9E0E-36BA06EE5041}"/>
              </a:ext>
            </a:extLst>
          </p:cNvPr>
          <p:cNvSpPr>
            <a:spLocks noGrp="1"/>
          </p:cNvSpPr>
          <p:nvPr>
            <p:ph type="title"/>
          </p:nvPr>
        </p:nvSpPr>
        <p:spPr/>
        <p:txBody>
          <a:bodyPr/>
          <a:lstStyle/>
          <a:p>
            <a:r>
              <a:rPr lang="en-US" sz="3600" dirty="0">
                <a:latin typeface="Segoe UI Semibold" panose="020B0702040204020203" pitchFamily="34" charset="0"/>
                <a:cs typeface="Segoe UI Semibold" panose="020B0702040204020203" pitchFamily="34" charset="0"/>
              </a:rPr>
              <a:t>Deployment scenarios</a:t>
            </a:r>
          </a:p>
        </p:txBody>
      </p:sp>
      <p:sp>
        <p:nvSpPr>
          <p:cNvPr id="4" name="Rectangle 3">
            <a:extLst>
              <a:ext uri="{FF2B5EF4-FFF2-40B4-BE49-F238E27FC236}">
                <a16:creationId xmlns:a16="http://schemas.microsoft.com/office/drawing/2014/main" id="{5B63DC0F-B710-4163-904B-ECE677F4F4BC}"/>
              </a:ext>
            </a:extLst>
          </p:cNvPr>
          <p:cNvSpPr/>
          <p:nvPr/>
        </p:nvSpPr>
        <p:spPr bwMode="auto">
          <a:xfrm>
            <a:off x="431371" y="1412776"/>
            <a:ext cx="4896544" cy="480053"/>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r>
              <a:rPr lang="en-US" sz="2667">
                <a:solidFill>
                  <a:srgbClr val="FFFFFF"/>
                </a:solidFill>
                <a:latin typeface="Segoe UI Light"/>
              </a:rPr>
              <a:t>Supporting Power Users</a:t>
            </a:r>
          </a:p>
        </p:txBody>
      </p:sp>
      <p:sp>
        <p:nvSpPr>
          <p:cNvPr id="2" name="Content Placeholder 1">
            <a:extLst>
              <a:ext uri="{FF2B5EF4-FFF2-40B4-BE49-F238E27FC236}">
                <a16:creationId xmlns:a16="http://schemas.microsoft.com/office/drawing/2014/main" id="{A3079318-DD18-4C27-9AD8-E3055857E297}"/>
              </a:ext>
            </a:extLst>
          </p:cNvPr>
          <p:cNvSpPr>
            <a:spLocks noGrp="1"/>
          </p:cNvSpPr>
          <p:nvPr>
            <p:ph idx="1"/>
          </p:nvPr>
        </p:nvSpPr>
        <p:spPr>
          <a:xfrm>
            <a:off x="431371" y="2084851"/>
            <a:ext cx="5664629" cy="4022255"/>
          </a:xfrm>
        </p:spPr>
        <p:txBody>
          <a:bodyPr/>
          <a:lstStyle/>
          <a:p>
            <a:r>
              <a:rPr lang="en-US" sz="2667"/>
              <a:t>Helping power users share the apps and flows they built</a:t>
            </a:r>
            <a:br>
              <a:rPr lang="en-US" sz="2667"/>
            </a:br>
            <a:endParaRPr lang="en-US" sz="2667"/>
          </a:p>
          <a:p>
            <a:r>
              <a:rPr lang="en-US" sz="2667"/>
              <a:t>Typically single environment</a:t>
            </a:r>
            <a:br>
              <a:rPr lang="en-US" sz="2667"/>
            </a:br>
            <a:endParaRPr lang="en-US" sz="2667"/>
          </a:p>
          <a:p>
            <a:r>
              <a:rPr lang="en-US" sz="2667"/>
              <a:t>Export and import of individual components for backup/restore</a:t>
            </a:r>
          </a:p>
          <a:p>
            <a:endParaRPr lang="en-US" sz="2667"/>
          </a:p>
          <a:p>
            <a:r>
              <a:rPr lang="en-US" sz="2667"/>
              <a:t>Could add-on or extend some centrally managed assets</a:t>
            </a:r>
          </a:p>
        </p:txBody>
      </p:sp>
      <p:sp>
        <p:nvSpPr>
          <p:cNvPr id="5" name="Rectangle 4">
            <a:extLst>
              <a:ext uri="{FF2B5EF4-FFF2-40B4-BE49-F238E27FC236}">
                <a16:creationId xmlns:a16="http://schemas.microsoft.com/office/drawing/2014/main" id="{BD66B8DF-7BA2-458C-8203-68D6C0B8A082}"/>
              </a:ext>
            </a:extLst>
          </p:cNvPr>
          <p:cNvSpPr/>
          <p:nvPr/>
        </p:nvSpPr>
        <p:spPr bwMode="auto">
          <a:xfrm>
            <a:off x="6480043" y="1412776"/>
            <a:ext cx="4896544" cy="480053"/>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r>
              <a:rPr lang="en-US" sz="2667">
                <a:solidFill>
                  <a:srgbClr val="FFFFFF"/>
                </a:solidFill>
                <a:latin typeface="Segoe UI Light"/>
              </a:rPr>
              <a:t>Centrally Managed Apps</a:t>
            </a:r>
          </a:p>
        </p:txBody>
      </p:sp>
      <p:sp>
        <p:nvSpPr>
          <p:cNvPr id="6" name="Content Placeholder 1">
            <a:extLst>
              <a:ext uri="{FF2B5EF4-FFF2-40B4-BE49-F238E27FC236}">
                <a16:creationId xmlns:a16="http://schemas.microsoft.com/office/drawing/2014/main" id="{9B1DAB2A-D887-47C1-B993-3E1E4476444B}"/>
              </a:ext>
            </a:extLst>
          </p:cNvPr>
          <p:cNvSpPr txBox="1">
            <a:spLocks/>
          </p:cNvSpPr>
          <p:nvPr/>
        </p:nvSpPr>
        <p:spPr>
          <a:xfrm>
            <a:off x="6438371" y="2084851"/>
            <a:ext cx="5726675" cy="5376665"/>
          </a:xfrm>
          <a:prstGeom prst="rect">
            <a:avLst/>
          </a:prstGeom>
        </p:spPr>
        <p:txBody>
          <a:bodyPr vert="horz" wrap="square" lIns="0" tIns="0" rIns="0" bIns="0" rtlCol="0">
            <a:spAutoFit/>
          </a:bodyPr>
          <a:lstStyle>
            <a:lvl1pPr marL="460355" indent="-460355" algn="l" defTabSz="914325" rtl="0" eaLnBrk="1" latinLnBrk="0" hangingPunct="1">
              <a:lnSpc>
                <a:spcPct val="90000"/>
              </a:lnSpc>
              <a:spcBef>
                <a:spcPct val="20000"/>
              </a:spcBef>
              <a:buClr>
                <a:schemeClr val="tx1"/>
              </a:buClr>
              <a:buSzPct val="90000"/>
              <a:buFont typeface="Wingdings" pitchFamily="2" charset="2"/>
              <a:buChar char="§"/>
              <a:defRPr sz="2800" kern="1200" spc="-71" baseline="0">
                <a:solidFill>
                  <a:schemeClr val="tx1"/>
                </a:solidFill>
                <a:latin typeface="+mn-lt"/>
                <a:ea typeface="+mn-ea"/>
                <a:cs typeface="+mn-cs"/>
              </a:defRPr>
            </a:lvl1pPr>
            <a:lvl2pPr marL="855628" indent="-395272" algn="l" defTabSz="914325" rtl="0" eaLnBrk="1" latinLnBrk="0" hangingPunct="1">
              <a:lnSpc>
                <a:spcPct val="90000"/>
              </a:lnSpc>
              <a:spcBef>
                <a:spcPct val="20000"/>
              </a:spcBef>
              <a:buClr>
                <a:schemeClr val="tx1"/>
              </a:buClr>
              <a:buSzPct val="90000"/>
              <a:buFont typeface="Wingdings" pitchFamily="2" charset="2"/>
              <a:buChar char="§"/>
              <a:defRPr sz="2400" kern="1200" spc="-70" baseline="0">
                <a:solidFill>
                  <a:schemeClr val="tx1"/>
                </a:solidFill>
                <a:latin typeface="+mn-lt"/>
                <a:ea typeface="+mn-ea"/>
                <a:cs typeface="+mn-cs"/>
              </a:defRPr>
            </a:lvl2pPr>
            <a:lvl3pPr marL="1258836" indent="-403208" algn="l" defTabSz="914325" rtl="0" eaLnBrk="1" latinLnBrk="0" hangingPunct="1">
              <a:lnSpc>
                <a:spcPct val="90000"/>
              </a:lnSpc>
              <a:spcBef>
                <a:spcPct val="20000"/>
              </a:spcBef>
              <a:buClr>
                <a:schemeClr val="tx1"/>
              </a:buClr>
              <a:buSzPct val="90000"/>
              <a:buFont typeface="Wingdings" pitchFamily="2" charset="2"/>
              <a:buChar char="§"/>
              <a:defRPr sz="2000" kern="1200" spc="-70" baseline="0">
                <a:solidFill>
                  <a:schemeClr val="tx1"/>
                </a:solidFill>
                <a:latin typeface="+mn-lt"/>
                <a:ea typeface="+mn-ea"/>
                <a:cs typeface="+mn-cs"/>
              </a:defRPr>
            </a:lvl3pPr>
            <a:lvl4pPr marL="1604896" indent="-346061" algn="l" defTabSz="914325" rtl="0" eaLnBrk="1" latinLnBrk="0" hangingPunct="1">
              <a:lnSpc>
                <a:spcPct val="90000"/>
              </a:lnSpc>
              <a:spcBef>
                <a:spcPct val="20000"/>
              </a:spcBef>
              <a:buClr>
                <a:schemeClr val="tx1"/>
              </a:buClr>
              <a:buSzPct val="90000"/>
              <a:buFont typeface="Wingdings" pitchFamily="2" charset="2"/>
              <a:buChar char="§"/>
              <a:defRPr sz="2000" kern="1200" spc="-70" baseline="0">
                <a:solidFill>
                  <a:schemeClr val="tx2"/>
                </a:solidFill>
                <a:latin typeface="+mn-lt"/>
                <a:ea typeface="+mn-ea"/>
                <a:cs typeface="+mn-cs"/>
              </a:defRPr>
            </a:lvl4pPr>
            <a:lvl5pPr marL="1941432" indent="-336536" algn="l" defTabSz="914325" rtl="0" eaLnBrk="1" latinLnBrk="0" hangingPunct="1">
              <a:lnSpc>
                <a:spcPct val="90000"/>
              </a:lnSpc>
              <a:spcBef>
                <a:spcPct val="20000"/>
              </a:spcBef>
              <a:buClr>
                <a:schemeClr val="tx1"/>
              </a:buClr>
              <a:buSzPct val="90000"/>
              <a:buFont typeface="Wingdings" pitchFamily="2" charset="2"/>
              <a:buChar char="§"/>
              <a:defRPr sz="2000" kern="1200" spc="-70" baseline="0">
                <a:solidFill>
                  <a:schemeClr val="tx2"/>
                </a:solidFill>
                <a:latin typeface="+mn-lt"/>
                <a:ea typeface="+mn-ea"/>
                <a:cs typeface="+mn-cs"/>
              </a:defRPr>
            </a:lvl5pPr>
            <a:lvl6pPr marL="2514395"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57"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20"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83"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613791" indent="-613791" defTabSz="1219070">
              <a:buClr>
                <a:srgbClr val="292929"/>
              </a:buClr>
            </a:pPr>
            <a:r>
              <a:rPr lang="en-US" sz="2667" spc="-95" dirty="0">
                <a:solidFill>
                  <a:srgbClr val="292929"/>
                </a:solidFill>
                <a:latin typeface="Segoe UI Light"/>
              </a:rPr>
              <a:t>More formal process for rolling out updates</a:t>
            </a:r>
            <a:br>
              <a:rPr lang="en-US" sz="2667" spc="-95" dirty="0">
                <a:solidFill>
                  <a:srgbClr val="292929"/>
                </a:solidFill>
                <a:latin typeface="Segoe UI Light"/>
              </a:rPr>
            </a:br>
            <a:endParaRPr lang="en-US" sz="2667" spc="-95" dirty="0">
              <a:solidFill>
                <a:srgbClr val="292929"/>
              </a:solidFill>
              <a:latin typeface="Segoe UI Light"/>
            </a:endParaRPr>
          </a:p>
          <a:p>
            <a:pPr marL="613791" indent="-613791" defTabSz="1219070">
              <a:buClr>
                <a:srgbClr val="292929"/>
              </a:buClr>
            </a:pPr>
            <a:r>
              <a:rPr lang="en-US" sz="2667" spc="-95" dirty="0">
                <a:solidFill>
                  <a:srgbClr val="292929"/>
                </a:solidFill>
                <a:latin typeface="Segoe UI Light"/>
              </a:rPr>
              <a:t>Often involves multiple environments e.g. dev/test/prod</a:t>
            </a:r>
          </a:p>
          <a:p>
            <a:pPr marL="613791" indent="-613791" defTabSz="1219070">
              <a:buClr>
                <a:srgbClr val="292929"/>
              </a:buClr>
            </a:pPr>
            <a:endParaRPr lang="en-US" sz="2667" spc="-95" dirty="0">
              <a:solidFill>
                <a:srgbClr val="292929"/>
              </a:solidFill>
              <a:latin typeface="Segoe UI Light"/>
            </a:endParaRPr>
          </a:p>
          <a:p>
            <a:pPr marL="613791" indent="-613791" defTabSz="1219070">
              <a:buClr>
                <a:srgbClr val="292929"/>
              </a:buClr>
            </a:pPr>
            <a:r>
              <a:rPr lang="en-US" sz="2667" spc="-95" dirty="0">
                <a:solidFill>
                  <a:srgbClr val="292929"/>
                </a:solidFill>
                <a:latin typeface="Segoe UI Light"/>
              </a:rPr>
              <a:t>Solutions are used to allow export/import of a set of assets</a:t>
            </a:r>
          </a:p>
          <a:p>
            <a:pPr marL="613791" indent="-613791" defTabSz="1219070">
              <a:buClr>
                <a:srgbClr val="292929"/>
              </a:buClr>
            </a:pPr>
            <a:endParaRPr lang="en-US" sz="2667" spc="-95" dirty="0">
              <a:solidFill>
                <a:srgbClr val="292929"/>
              </a:solidFill>
              <a:latin typeface="Segoe UI Light"/>
            </a:endParaRPr>
          </a:p>
          <a:p>
            <a:pPr marL="613791" indent="-613791" defTabSz="1219070">
              <a:buClr>
                <a:srgbClr val="292929"/>
              </a:buClr>
            </a:pPr>
            <a:r>
              <a:rPr lang="en-US" sz="2667" spc="-95" dirty="0">
                <a:solidFill>
                  <a:srgbClr val="292929"/>
                </a:solidFill>
                <a:latin typeface="Segoe UI Light"/>
              </a:rPr>
              <a:t>Could include installation and configuration of App Source solutions</a:t>
            </a:r>
          </a:p>
          <a:p>
            <a:pPr marL="613791" indent="-613791" defTabSz="1219070">
              <a:buClr>
                <a:srgbClr val="292929"/>
              </a:buClr>
            </a:pPr>
            <a:endParaRPr lang="en-US" sz="2667" spc="-95" dirty="0">
              <a:solidFill>
                <a:srgbClr val="292929"/>
              </a:solidFill>
              <a:latin typeface="Segoe UI Light"/>
            </a:endParaRPr>
          </a:p>
          <a:p>
            <a:pPr marL="613791" indent="-613791" defTabSz="1219070">
              <a:buClr>
                <a:srgbClr val="292929"/>
              </a:buClr>
            </a:pPr>
            <a:endParaRPr lang="en-US" sz="2667" spc="-95" dirty="0">
              <a:solidFill>
                <a:srgbClr val="292929"/>
              </a:solidFill>
              <a:latin typeface="Segoe UI Light"/>
            </a:endParaRPr>
          </a:p>
        </p:txBody>
      </p:sp>
    </p:spTree>
    <p:extLst>
      <p:ext uri="{BB962C8B-B14F-4D97-AF65-F5344CB8AC3E}">
        <p14:creationId xmlns:p14="http://schemas.microsoft.com/office/powerpoint/2010/main" val="3086813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E2FB39C-A5D1-4F4F-B06E-D2015F7F6863}"/>
              </a:ext>
            </a:extLst>
          </p:cNvPr>
          <p:cNvSpPr>
            <a:spLocks noGrp="1"/>
          </p:cNvSpPr>
          <p:nvPr>
            <p:ph type="title"/>
          </p:nvPr>
        </p:nvSpPr>
        <p:spPr>
          <a:xfrm>
            <a:off x="348946" y="292629"/>
            <a:ext cx="11306469" cy="403131"/>
          </a:xfrm>
        </p:spPr>
        <p:txBody>
          <a:bodyPr/>
          <a:lstStyle/>
          <a:p>
            <a:r>
              <a:rPr lang="en-US"/>
              <a:t>What are Solutions?</a:t>
            </a:r>
          </a:p>
        </p:txBody>
      </p:sp>
      <p:pic>
        <p:nvPicPr>
          <p:cNvPr id="1026" name="Picture 2">
            <a:extLst>
              <a:ext uri="{FF2B5EF4-FFF2-40B4-BE49-F238E27FC236}">
                <a16:creationId xmlns:a16="http://schemas.microsoft.com/office/drawing/2014/main" id="{1D147BF7-8264-42D6-AC26-075EF9560FC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4312"/>
          <a:stretch/>
        </p:blipFill>
        <p:spPr bwMode="auto">
          <a:xfrm>
            <a:off x="1" y="2016218"/>
            <a:ext cx="12192000" cy="4841735"/>
          </a:xfrm>
          <a:prstGeom prst="rect">
            <a:avLst/>
          </a:prstGeom>
          <a:noFill/>
          <a:extLst>
            <a:ext uri="{909E8E84-426E-40DD-AFC4-6F175D3DCCD1}">
              <a14:hiddenFill xmlns:a14="http://schemas.microsoft.com/office/drawing/2010/main">
                <a:solidFill>
                  <a:srgbClr val="FFFFFF"/>
                </a:solidFill>
              </a14:hiddenFill>
            </a:ext>
          </a:extLst>
        </p:spPr>
      </p:pic>
      <p:sp>
        <p:nvSpPr>
          <p:cNvPr id="5" name="Title 2">
            <a:extLst>
              <a:ext uri="{FF2B5EF4-FFF2-40B4-BE49-F238E27FC236}">
                <a16:creationId xmlns:a16="http://schemas.microsoft.com/office/drawing/2014/main" id="{709BDEFE-C95A-4491-ABBA-BA594347B6F3}"/>
              </a:ext>
            </a:extLst>
          </p:cNvPr>
          <p:cNvSpPr txBox="1">
            <a:spLocks/>
          </p:cNvSpPr>
          <p:nvPr/>
        </p:nvSpPr>
        <p:spPr>
          <a:xfrm>
            <a:off x="348946" y="6274018"/>
            <a:ext cx="3712244" cy="421654"/>
          </a:xfrm>
          <a:prstGeom prst="rect">
            <a:avLst/>
          </a:prstGeom>
        </p:spPr>
        <p:txBody>
          <a:bodyPr vert="horz" wrap="square" lIns="0" tIns="0" rIns="0" bIns="0" rtlCol="0" anchor="t">
            <a:spAutoFit/>
          </a:bodyPr>
          <a:lstStyle>
            <a:lvl1pPr algn="l" defTabSz="932649" rtl="0" eaLnBrk="1" latinLnBrk="0" hangingPunct="1">
              <a:lnSpc>
                <a:spcPts val="3200"/>
              </a:lnSpc>
              <a:spcBef>
                <a:spcPct val="0"/>
              </a:spcBef>
              <a:buNone/>
              <a:defRPr lang="en-US" sz="2800" b="0" strike="noStrike" kern="1200" cap="none" spc="-50" baseline="0">
                <a:ln w="3175">
                  <a:noFill/>
                </a:ln>
                <a:solidFill>
                  <a:schemeClr val="tx1"/>
                </a:solidFill>
                <a:effectLst/>
                <a:latin typeface="+mj-lt"/>
                <a:ea typeface="+mn-ea"/>
                <a:cs typeface="Segoe UI" pitchFamily="34" charset="0"/>
              </a:defRPr>
            </a:lvl1pPr>
          </a:lstStyle>
          <a:p>
            <a:pPr algn="ctr"/>
            <a:r>
              <a:rPr lang="en-US" sz="3922">
                <a:solidFill>
                  <a:schemeClr val="bg1"/>
                </a:solidFill>
              </a:rPr>
              <a:t>Dev</a:t>
            </a:r>
          </a:p>
        </p:txBody>
      </p:sp>
      <p:sp>
        <p:nvSpPr>
          <p:cNvPr id="10" name="Title 2">
            <a:extLst>
              <a:ext uri="{FF2B5EF4-FFF2-40B4-BE49-F238E27FC236}">
                <a16:creationId xmlns:a16="http://schemas.microsoft.com/office/drawing/2014/main" id="{97B3AD40-A241-4C77-8695-7318F24634E6}"/>
              </a:ext>
            </a:extLst>
          </p:cNvPr>
          <p:cNvSpPr txBox="1">
            <a:spLocks/>
          </p:cNvSpPr>
          <p:nvPr/>
        </p:nvSpPr>
        <p:spPr>
          <a:xfrm>
            <a:off x="7166658" y="6274018"/>
            <a:ext cx="3712244" cy="421654"/>
          </a:xfrm>
          <a:prstGeom prst="rect">
            <a:avLst/>
          </a:prstGeom>
        </p:spPr>
        <p:txBody>
          <a:bodyPr vert="horz" wrap="square" lIns="0" tIns="0" rIns="0" bIns="0" rtlCol="0" anchor="t">
            <a:spAutoFit/>
          </a:bodyPr>
          <a:lstStyle>
            <a:lvl1pPr algn="l" defTabSz="932649" rtl="0" eaLnBrk="1" latinLnBrk="0" hangingPunct="1">
              <a:lnSpc>
                <a:spcPts val="3200"/>
              </a:lnSpc>
              <a:spcBef>
                <a:spcPct val="0"/>
              </a:spcBef>
              <a:buNone/>
              <a:defRPr lang="en-US" sz="2800" b="0" strike="noStrike" kern="1200" cap="none" spc="-50" baseline="0">
                <a:ln w="3175">
                  <a:noFill/>
                </a:ln>
                <a:solidFill>
                  <a:schemeClr val="tx1"/>
                </a:solidFill>
                <a:effectLst/>
                <a:latin typeface="+mj-lt"/>
                <a:ea typeface="+mn-ea"/>
                <a:cs typeface="Segoe UI" pitchFamily="34" charset="0"/>
              </a:defRPr>
            </a:lvl1pPr>
          </a:lstStyle>
          <a:p>
            <a:pPr algn="ctr"/>
            <a:r>
              <a:rPr lang="en-US" sz="3922">
                <a:solidFill>
                  <a:schemeClr val="bg1"/>
                </a:solidFill>
              </a:rPr>
              <a:t>Test</a:t>
            </a:r>
          </a:p>
        </p:txBody>
      </p:sp>
    </p:spTree>
    <p:extLst>
      <p:ext uri="{BB962C8B-B14F-4D97-AF65-F5344CB8AC3E}">
        <p14:creationId xmlns:p14="http://schemas.microsoft.com/office/powerpoint/2010/main" val="2574433561"/>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EBA3C8D-13C7-4C20-AC4D-4739CAB72E02}"/>
              </a:ext>
            </a:extLst>
          </p:cNvPr>
          <p:cNvSpPr>
            <a:spLocks noGrp="1"/>
          </p:cNvSpPr>
          <p:nvPr>
            <p:ph type="title"/>
          </p:nvPr>
        </p:nvSpPr>
        <p:spPr/>
        <p:txBody>
          <a:bodyPr/>
          <a:lstStyle/>
          <a:p>
            <a:r>
              <a:rPr lang="en-US" sz="3600" dirty="0">
                <a:latin typeface="Segoe UI Semibold" panose="020B0702040204020203" pitchFamily="34" charset="0"/>
                <a:cs typeface="Segoe UI Semibold" panose="020B0702040204020203" pitchFamily="34" charset="0"/>
              </a:rPr>
              <a:t>High level deployment tasks</a:t>
            </a:r>
          </a:p>
        </p:txBody>
      </p:sp>
      <p:sp>
        <p:nvSpPr>
          <p:cNvPr id="5" name="Rectangle 4">
            <a:extLst>
              <a:ext uri="{FF2B5EF4-FFF2-40B4-BE49-F238E27FC236}">
                <a16:creationId xmlns:a16="http://schemas.microsoft.com/office/drawing/2014/main" id="{85664B7B-E197-4F2E-B39B-E1EA2E4D02B7}"/>
              </a:ext>
            </a:extLst>
          </p:cNvPr>
          <p:cNvSpPr/>
          <p:nvPr/>
        </p:nvSpPr>
        <p:spPr bwMode="auto">
          <a:xfrm>
            <a:off x="4655840" y="2340835"/>
            <a:ext cx="7488832" cy="2176197"/>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lnSpc>
                <a:spcPct val="550000"/>
              </a:lnSpc>
              <a:spcBef>
                <a:spcPct val="0"/>
              </a:spcBef>
              <a:spcAft>
                <a:spcPct val="0"/>
              </a:spcAft>
            </a:pPr>
            <a:r>
              <a:rPr lang="en-US" sz="2667">
                <a:solidFill>
                  <a:srgbClr val="FFFFFF"/>
                </a:solidFill>
                <a:latin typeface="Segoe UI Light"/>
              </a:rPr>
              <a:t>Repeat for production</a:t>
            </a:r>
          </a:p>
        </p:txBody>
      </p:sp>
      <p:graphicFrame>
        <p:nvGraphicFramePr>
          <p:cNvPr id="4" name="Diagram 3" descr="Coordinates with makers&#10;Export from Development&#10;Import to test&#10;Setup Connections&#10;Associate Security Roles&#10;Share to make available&#10;">
            <a:extLst>
              <a:ext uri="{FF2B5EF4-FFF2-40B4-BE49-F238E27FC236}">
                <a16:creationId xmlns:a16="http://schemas.microsoft.com/office/drawing/2014/main" id="{7D48EE27-D295-4943-8A8D-6AC23C857C9A}"/>
              </a:ext>
            </a:extLst>
          </p:cNvPr>
          <p:cNvGraphicFramePr/>
          <p:nvPr>
            <p:extLst>
              <p:ext uri="{D42A27DB-BD31-4B8C-83A1-F6EECF244321}">
                <p14:modId xmlns:p14="http://schemas.microsoft.com/office/powerpoint/2010/main" val="3337588982"/>
              </p:ext>
            </p:extLst>
          </p:nvPr>
        </p:nvGraphicFramePr>
        <p:xfrm>
          <a:off x="431371" y="2276872"/>
          <a:ext cx="11713301" cy="21761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01240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F69F73C-3375-4FD6-A5DF-BC1BF5DC06D0}"/>
              </a:ext>
            </a:extLst>
          </p:cNvPr>
          <p:cNvSpPr>
            <a:spLocks noGrp="1"/>
          </p:cNvSpPr>
          <p:nvPr>
            <p:ph type="title"/>
          </p:nvPr>
        </p:nvSpPr>
        <p:spPr/>
        <p:txBody>
          <a:bodyPr/>
          <a:lstStyle/>
          <a:p>
            <a:r>
              <a:rPr lang="en-US" sz="3600" dirty="0">
                <a:latin typeface="Segoe UI Semibold" panose="020B0702040204020203" pitchFamily="34" charset="0"/>
                <a:cs typeface="Segoe UI Semibold" panose="020B0702040204020203" pitchFamily="34" charset="0"/>
              </a:rPr>
              <a:t>Working with individual resources</a:t>
            </a:r>
          </a:p>
        </p:txBody>
      </p:sp>
      <p:sp>
        <p:nvSpPr>
          <p:cNvPr id="2" name="Content Placeholder 1">
            <a:extLst>
              <a:ext uri="{FF2B5EF4-FFF2-40B4-BE49-F238E27FC236}">
                <a16:creationId xmlns:a16="http://schemas.microsoft.com/office/drawing/2014/main" id="{947C8349-0CCE-498A-A5D9-95BB507D213B}"/>
              </a:ext>
            </a:extLst>
          </p:cNvPr>
          <p:cNvSpPr>
            <a:spLocks noGrp="1"/>
          </p:cNvSpPr>
          <p:nvPr>
            <p:ph idx="1"/>
          </p:nvPr>
        </p:nvSpPr>
        <p:spPr>
          <a:xfrm>
            <a:off x="304800" y="1341122"/>
            <a:ext cx="11582400" cy="1034129"/>
          </a:xfrm>
        </p:spPr>
        <p:txBody>
          <a:bodyPr/>
          <a:lstStyle/>
          <a:p>
            <a:r>
              <a:rPr lang="en-US"/>
              <a:t>Canvas apps and flows can individually be exported and imported to move between environments</a:t>
            </a:r>
          </a:p>
        </p:txBody>
      </p:sp>
      <p:sp>
        <p:nvSpPr>
          <p:cNvPr id="7" name="Rectangle 6">
            <a:extLst>
              <a:ext uri="{FF2B5EF4-FFF2-40B4-BE49-F238E27FC236}">
                <a16:creationId xmlns:a16="http://schemas.microsoft.com/office/drawing/2014/main" id="{FD554D6C-4526-4A40-9064-FAF0AE107FFB}"/>
              </a:ext>
            </a:extLst>
          </p:cNvPr>
          <p:cNvSpPr/>
          <p:nvPr/>
        </p:nvSpPr>
        <p:spPr bwMode="auto">
          <a:xfrm>
            <a:off x="719403" y="2660915"/>
            <a:ext cx="3168352" cy="480053"/>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r>
              <a:rPr lang="en-US" sz="2667">
                <a:solidFill>
                  <a:srgbClr val="FFFFFF"/>
                </a:solidFill>
                <a:latin typeface="Segoe UI Light"/>
              </a:rPr>
              <a:t>Environment A</a:t>
            </a:r>
          </a:p>
        </p:txBody>
      </p:sp>
      <p:pic>
        <p:nvPicPr>
          <p:cNvPr id="4" name="Picture 3" descr="Environment Screenshot, Export Package - Screenshots">
            <a:extLst>
              <a:ext uri="{FF2B5EF4-FFF2-40B4-BE49-F238E27FC236}">
                <a16:creationId xmlns:a16="http://schemas.microsoft.com/office/drawing/2014/main" id="{13FDB422-3FC4-444E-99CD-4FF1AC477388}"/>
              </a:ext>
            </a:extLst>
          </p:cNvPr>
          <p:cNvPicPr>
            <a:picLocks noChangeAspect="1"/>
          </p:cNvPicPr>
          <p:nvPr/>
        </p:nvPicPr>
        <p:blipFill>
          <a:blip r:embed="rId3"/>
          <a:stretch>
            <a:fillRect/>
          </a:stretch>
        </p:blipFill>
        <p:spPr>
          <a:xfrm>
            <a:off x="1103445" y="3426141"/>
            <a:ext cx="2497795" cy="3352972"/>
          </a:xfrm>
          <a:prstGeom prst="rect">
            <a:avLst/>
          </a:prstGeom>
        </p:spPr>
      </p:pic>
      <p:sp>
        <p:nvSpPr>
          <p:cNvPr id="6" name="Arrow: Right 5" descr="Arrow pointing from Environment A to Environment B?">
            <a:extLst>
              <a:ext uri="{FF2B5EF4-FFF2-40B4-BE49-F238E27FC236}">
                <a16:creationId xmlns:a16="http://schemas.microsoft.com/office/drawing/2014/main" id="{93590778-9943-4C12-96F8-37C2A16BB864}"/>
              </a:ext>
            </a:extLst>
          </p:cNvPr>
          <p:cNvSpPr/>
          <p:nvPr/>
        </p:nvSpPr>
        <p:spPr bwMode="auto">
          <a:xfrm>
            <a:off x="4175787" y="3909054"/>
            <a:ext cx="864096" cy="480053"/>
          </a:xfrm>
          <a:prstGeom prst="rightArrow">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endParaRPr lang="en-US" sz="2667" err="1">
              <a:solidFill>
                <a:srgbClr val="FFFFFF"/>
              </a:solidFill>
              <a:latin typeface="Segoe UI Light"/>
            </a:endParaRPr>
          </a:p>
        </p:txBody>
      </p:sp>
      <p:sp>
        <p:nvSpPr>
          <p:cNvPr id="8" name="Rectangle 7">
            <a:extLst>
              <a:ext uri="{FF2B5EF4-FFF2-40B4-BE49-F238E27FC236}">
                <a16:creationId xmlns:a16="http://schemas.microsoft.com/office/drawing/2014/main" id="{80DB61EE-C516-45B3-9C0A-86271BD4DC1F}"/>
              </a:ext>
            </a:extLst>
          </p:cNvPr>
          <p:cNvSpPr/>
          <p:nvPr/>
        </p:nvSpPr>
        <p:spPr bwMode="auto">
          <a:xfrm>
            <a:off x="5318369" y="2660915"/>
            <a:ext cx="3168352" cy="480053"/>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r>
              <a:rPr lang="en-US" sz="2667">
                <a:solidFill>
                  <a:srgbClr val="FFFFFF"/>
                </a:solidFill>
                <a:latin typeface="Segoe UI Light"/>
              </a:rPr>
              <a:t>Environment B</a:t>
            </a:r>
          </a:p>
        </p:txBody>
      </p:sp>
      <p:pic>
        <p:nvPicPr>
          <p:cNvPr id="5" name="Picture 4" descr="Powerapps Import Package - Screenshot">
            <a:extLst>
              <a:ext uri="{FF2B5EF4-FFF2-40B4-BE49-F238E27FC236}">
                <a16:creationId xmlns:a16="http://schemas.microsoft.com/office/drawing/2014/main" id="{2EF53BA3-0971-410F-8998-B36E49E4E85F}"/>
              </a:ext>
            </a:extLst>
          </p:cNvPr>
          <p:cNvPicPr>
            <a:picLocks noChangeAspect="1"/>
          </p:cNvPicPr>
          <p:nvPr/>
        </p:nvPicPr>
        <p:blipFill>
          <a:blip r:embed="rId4"/>
          <a:stretch>
            <a:fillRect/>
          </a:stretch>
        </p:blipFill>
        <p:spPr>
          <a:xfrm>
            <a:off x="5318370" y="3717032"/>
            <a:ext cx="6857895" cy="905541"/>
          </a:xfrm>
          <a:prstGeom prst="rect">
            <a:avLst/>
          </a:prstGeom>
        </p:spPr>
      </p:pic>
    </p:spTree>
    <p:extLst>
      <p:ext uri="{BB962C8B-B14F-4D97-AF65-F5344CB8AC3E}">
        <p14:creationId xmlns:p14="http://schemas.microsoft.com/office/powerpoint/2010/main" val="3076930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5FDF971-3B80-4F61-BBE7-395AC9227DE7}"/>
              </a:ext>
            </a:extLst>
          </p:cNvPr>
          <p:cNvSpPr>
            <a:spLocks noGrp="1"/>
          </p:cNvSpPr>
          <p:nvPr>
            <p:ph type="title"/>
          </p:nvPr>
        </p:nvSpPr>
        <p:spPr>
          <a:xfrm>
            <a:off x="489079" y="228603"/>
            <a:ext cx="11296416" cy="498598"/>
          </a:xfrm>
        </p:spPr>
        <p:txBody>
          <a:bodyPr/>
          <a:lstStyle/>
          <a:p>
            <a:r>
              <a:rPr lang="en-US" sz="3600" dirty="0">
                <a:latin typeface="Segoe UI Semibold" panose="020B0702040204020203" pitchFamily="34" charset="0"/>
                <a:cs typeface="Segoe UI Semibold" panose="020B0702040204020203" pitchFamily="34" charset="0"/>
              </a:rPr>
              <a:t>Solutions Overview</a:t>
            </a:r>
          </a:p>
        </p:txBody>
      </p:sp>
      <p:sp>
        <p:nvSpPr>
          <p:cNvPr id="4" name="Text Placeholder 3">
            <a:extLst>
              <a:ext uri="{FF2B5EF4-FFF2-40B4-BE49-F238E27FC236}">
                <a16:creationId xmlns:a16="http://schemas.microsoft.com/office/drawing/2014/main" id="{C5058DE1-0938-49FD-B555-7A30EDEB2013}"/>
              </a:ext>
            </a:extLst>
          </p:cNvPr>
          <p:cNvSpPr>
            <a:spLocks noGrp="1"/>
          </p:cNvSpPr>
          <p:nvPr>
            <p:ph type="body" sz="quarter" idx="10"/>
          </p:nvPr>
        </p:nvSpPr>
        <p:spPr>
          <a:xfrm>
            <a:off x="584200" y="1435497"/>
            <a:ext cx="11018520" cy="4924425"/>
          </a:xfrm>
        </p:spPr>
        <p:txBody>
          <a:bodyPr/>
          <a:lstStyle/>
          <a:p>
            <a:r>
              <a:rPr lang="en-US" sz="3200" dirty="0"/>
              <a:t>Solutions are a container to track the changes you make including apps, flows and </a:t>
            </a:r>
            <a:r>
              <a:rPr lang="en-US" sz="3200" dirty="0" err="1"/>
              <a:t>Dataverse</a:t>
            </a:r>
            <a:r>
              <a:rPr lang="en-US" sz="3200" dirty="0"/>
              <a:t> components</a:t>
            </a:r>
            <a:br>
              <a:rPr lang="en-US" sz="3200" dirty="0"/>
            </a:br>
            <a:endParaRPr lang="en-US" sz="3200" dirty="0"/>
          </a:p>
          <a:p>
            <a:r>
              <a:rPr lang="en-US" sz="3200" dirty="0"/>
              <a:t>Solutions are how you transport and install changes to target environments</a:t>
            </a:r>
          </a:p>
          <a:p>
            <a:pPr marL="0" indent="0">
              <a:buNone/>
            </a:pPr>
            <a:endParaRPr lang="en-US" sz="3200" dirty="0"/>
          </a:p>
          <a:p>
            <a:endParaRPr lang="en-US" sz="3200" dirty="0"/>
          </a:p>
          <a:p>
            <a:r>
              <a:rPr lang="en-US" sz="3200" dirty="0"/>
              <a:t>Microsoft Dynamics 365 apps are installed using solutions</a:t>
            </a:r>
          </a:p>
          <a:p>
            <a:pPr lvl="1"/>
            <a:r>
              <a:rPr lang="en-US" dirty="0"/>
              <a:t>3</a:t>
            </a:r>
            <a:r>
              <a:rPr lang="en-US" baseline="30000" dirty="0"/>
              <a:t>rd</a:t>
            </a:r>
            <a:r>
              <a:rPr lang="en-US" dirty="0"/>
              <a:t> party apps provided by Independent Software Vendors (ISVs) also use solutions</a:t>
            </a:r>
          </a:p>
        </p:txBody>
      </p:sp>
      <p:graphicFrame>
        <p:nvGraphicFramePr>
          <p:cNvPr id="5" name="Diagram 4" descr="Development, Test, Production">
            <a:extLst>
              <a:ext uri="{FF2B5EF4-FFF2-40B4-BE49-F238E27FC236}">
                <a16:creationId xmlns:a16="http://schemas.microsoft.com/office/drawing/2014/main" id="{1A1183C6-7AB8-4BF2-BE88-64B6BECBE04C}"/>
              </a:ext>
            </a:extLst>
          </p:cNvPr>
          <p:cNvGraphicFramePr/>
          <p:nvPr>
            <p:extLst>
              <p:ext uri="{D42A27DB-BD31-4B8C-83A1-F6EECF244321}">
                <p14:modId xmlns:p14="http://schemas.microsoft.com/office/powerpoint/2010/main" val="4289743806"/>
              </p:ext>
            </p:extLst>
          </p:nvPr>
        </p:nvGraphicFramePr>
        <p:xfrm>
          <a:off x="3156665" y="3232185"/>
          <a:ext cx="5180513" cy="155496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265267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EB83E2-2819-4E57-8AAE-F97E725EB3AA}"/>
              </a:ext>
            </a:extLst>
          </p:cNvPr>
          <p:cNvSpPr>
            <a:spLocks noGrp="1"/>
          </p:cNvSpPr>
          <p:nvPr>
            <p:ph type="title"/>
          </p:nvPr>
        </p:nvSpPr>
        <p:spPr>
          <a:xfrm>
            <a:off x="489079" y="228603"/>
            <a:ext cx="11296416" cy="498598"/>
          </a:xfrm>
        </p:spPr>
        <p:txBody>
          <a:bodyPr/>
          <a:lstStyle/>
          <a:p>
            <a:r>
              <a:rPr lang="en-US" sz="3600" dirty="0">
                <a:latin typeface="Segoe UI Semibold" panose="020B0702040204020203" pitchFamily="34" charset="0"/>
                <a:cs typeface="Segoe UI Semibold" panose="020B0702040204020203" pitchFamily="34" charset="0"/>
              </a:rPr>
              <a:t>Contoso Device Ordering Solution Example</a:t>
            </a:r>
          </a:p>
        </p:txBody>
      </p:sp>
      <p:sp>
        <p:nvSpPr>
          <p:cNvPr id="4" name="Rectangle 3">
            <a:extLst>
              <a:ext uri="{FF2B5EF4-FFF2-40B4-BE49-F238E27FC236}">
                <a16:creationId xmlns:a16="http://schemas.microsoft.com/office/drawing/2014/main" id="{DD261577-0257-40BC-ABB8-32238B0985D5}"/>
              </a:ext>
            </a:extLst>
          </p:cNvPr>
          <p:cNvSpPr/>
          <p:nvPr/>
        </p:nvSpPr>
        <p:spPr bwMode="auto">
          <a:xfrm>
            <a:off x="623392" y="1220755"/>
            <a:ext cx="11041227" cy="576064"/>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r>
              <a:rPr lang="en-US" sz="2667">
                <a:solidFill>
                  <a:srgbClr val="FFFFFF"/>
                </a:solidFill>
                <a:latin typeface="Segoe UI Light"/>
              </a:rPr>
              <a:t>Solution – Device Ordering</a:t>
            </a:r>
          </a:p>
        </p:txBody>
      </p:sp>
      <p:sp>
        <p:nvSpPr>
          <p:cNvPr id="5" name="Rectangle 4">
            <a:extLst>
              <a:ext uri="{FF2B5EF4-FFF2-40B4-BE49-F238E27FC236}">
                <a16:creationId xmlns:a16="http://schemas.microsoft.com/office/drawing/2014/main" id="{EA138B9C-BDE9-45E1-A126-8703EC3EDF30}"/>
              </a:ext>
              <a:ext uri="{C183D7F6-B498-43B3-948B-1728B52AA6E4}">
                <adec:decorative xmlns:adec="http://schemas.microsoft.com/office/drawing/2017/decorative" val="1"/>
              </a:ext>
            </a:extLst>
          </p:cNvPr>
          <p:cNvSpPr/>
          <p:nvPr/>
        </p:nvSpPr>
        <p:spPr bwMode="auto">
          <a:xfrm>
            <a:off x="623392" y="1796819"/>
            <a:ext cx="11041227" cy="4832579"/>
          </a:xfrm>
          <a:prstGeom prst="rect">
            <a:avLst/>
          </a:prstGeom>
          <a:solidFill>
            <a:schemeClr val="bg2">
              <a:lumMod val="75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endParaRPr lang="en-US" sz="2667" err="1">
              <a:solidFill>
                <a:srgbClr val="FFFFFF"/>
              </a:solidFill>
              <a:latin typeface="Segoe UI Light"/>
            </a:endParaRPr>
          </a:p>
        </p:txBody>
      </p:sp>
      <p:sp>
        <p:nvSpPr>
          <p:cNvPr id="6" name="Rectangle 5">
            <a:extLst>
              <a:ext uri="{FF2B5EF4-FFF2-40B4-BE49-F238E27FC236}">
                <a16:creationId xmlns:a16="http://schemas.microsoft.com/office/drawing/2014/main" id="{678C768C-83F7-418B-B01E-9B4F86681F62}"/>
              </a:ext>
            </a:extLst>
          </p:cNvPr>
          <p:cNvSpPr/>
          <p:nvPr/>
        </p:nvSpPr>
        <p:spPr bwMode="auto">
          <a:xfrm>
            <a:off x="911424" y="2084851"/>
            <a:ext cx="2784309" cy="480053"/>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r>
              <a:rPr lang="en-US" sz="2667">
                <a:solidFill>
                  <a:srgbClr val="FFFFFF"/>
                </a:solidFill>
                <a:latin typeface="Segoe UI Light"/>
              </a:rPr>
              <a:t>Apps</a:t>
            </a:r>
          </a:p>
        </p:txBody>
      </p:sp>
      <p:sp>
        <p:nvSpPr>
          <p:cNvPr id="10" name="Rectangle 9">
            <a:extLst>
              <a:ext uri="{FF2B5EF4-FFF2-40B4-BE49-F238E27FC236}">
                <a16:creationId xmlns:a16="http://schemas.microsoft.com/office/drawing/2014/main" id="{3F722FC6-B920-4FDF-8696-D2971E4E8A7D}"/>
              </a:ext>
            </a:extLst>
          </p:cNvPr>
          <p:cNvSpPr/>
          <p:nvPr/>
        </p:nvSpPr>
        <p:spPr bwMode="auto">
          <a:xfrm>
            <a:off x="911424" y="2694268"/>
            <a:ext cx="2784309" cy="480053"/>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r>
              <a:rPr lang="en-US" sz="2133" dirty="0">
                <a:solidFill>
                  <a:srgbClr val="FFFFFF"/>
                </a:solidFill>
                <a:latin typeface="Segoe UI Light"/>
              </a:rPr>
              <a:t>Device Ordering</a:t>
            </a:r>
          </a:p>
        </p:txBody>
      </p:sp>
      <p:sp>
        <p:nvSpPr>
          <p:cNvPr id="9" name="Rectangle 8">
            <a:extLst>
              <a:ext uri="{FF2B5EF4-FFF2-40B4-BE49-F238E27FC236}">
                <a16:creationId xmlns:a16="http://schemas.microsoft.com/office/drawing/2014/main" id="{42DE54E6-4088-4DFF-8F58-2DF45E0D32E4}"/>
              </a:ext>
            </a:extLst>
          </p:cNvPr>
          <p:cNvSpPr/>
          <p:nvPr/>
        </p:nvSpPr>
        <p:spPr bwMode="auto">
          <a:xfrm>
            <a:off x="911424" y="3301154"/>
            <a:ext cx="2784309" cy="480053"/>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r>
              <a:rPr lang="en-US" sz="2133">
                <a:solidFill>
                  <a:srgbClr val="FFFFFF"/>
                </a:solidFill>
                <a:latin typeface="Segoe UI Light"/>
              </a:rPr>
              <a:t>Device Procurement</a:t>
            </a:r>
          </a:p>
        </p:txBody>
      </p:sp>
      <p:sp>
        <p:nvSpPr>
          <p:cNvPr id="12" name="Rectangle 11">
            <a:extLst>
              <a:ext uri="{FF2B5EF4-FFF2-40B4-BE49-F238E27FC236}">
                <a16:creationId xmlns:a16="http://schemas.microsoft.com/office/drawing/2014/main" id="{BC48BE25-9C52-4103-A425-0B4EFC050F8D}"/>
              </a:ext>
            </a:extLst>
          </p:cNvPr>
          <p:cNvSpPr/>
          <p:nvPr/>
        </p:nvSpPr>
        <p:spPr bwMode="auto">
          <a:xfrm>
            <a:off x="939880" y="4053071"/>
            <a:ext cx="2784309" cy="480053"/>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r>
              <a:rPr lang="en-US" sz="2667">
                <a:solidFill>
                  <a:srgbClr val="FFFFFF"/>
                </a:solidFill>
                <a:latin typeface="Segoe UI Light"/>
              </a:rPr>
              <a:t>Security Roles</a:t>
            </a:r>
          </a:p>
        </p:txBody>
      </p:sp>
      <p:sp>
        <p:nvSpPr>
          <p:cNvPr id="13" name="Rectangle 12">
            <a:extLst>
              <a:ext uri="{FF2B5EF4-FFF2-40B4-BE49-F238E27FC236}">
                <a16:creationId xmlns:a16="http://schemas.microsoft.com/office/drawing/2014/main" id="{2E1F3EF7-32E8-4EB4-A339-9D97CD72B2C5}"/>
              </a:ext>
            </a:extLst>
          </p:cNvPr>
          <p:cNvSpPr/>
          <p:nvPr/>
        </p:nvSpPr>
        <p:spPr bwMode="auto">
          <a:xfrm>
            <a:off x="939880" y="4677139"/>
            <a:ext cx="2784309" cy="480053"/>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r>
              <a:rPr lang="en-US" sz="1467">
                <a:solidFill>
                  <a:srgbClr val="FFFFFF"/>
                </a:solidFill>
                <a:latin typeface="Segoe UI Light"/>
              </a:rPr>
              <a:t>Device Ordering App role</a:t>
            </a:r>
          </a:p>
        </p:txBody>
      </p:sp>
      <p:sp>
        <p:nvSpPr>
          <p:cNvPr id="14" name="Rectangle 13">
            <a:extLst>
              <a:ext uri="{FF2B5EF4-FFF2-40B4-BE49-F238E27FC236}">
                <a16:creationId xmlns:a16="http://schemas.microsoft.com/office/drawing/2014/main" id="{59ABCB69-A124-41F2-88B4-CF70157C339F}"/>
              </a:ext>
            </a:extLst>
          </p:cNvPr>
          <p:cNvSpPr/>
          <p:nvPr/>
        </p:nvSpPr>
        <p:spPr bwMode="auto">
          <a:xfrm>
            <a:off x="939880" y="5301207"/>
            <a:ext cx="2784309" cy="480053"/>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r>
              <a:rPr lang="en-US" sz="1467">
                <a:solidFill>
                  <a:srgbClr val="FFFFFF"/>
                </a:solidFill>
                <a:latin typeface="Segoe UI Light"/>
              </a:rPr>
              <a:t>Device Procurement App role</a:t>
            </a:r>
          </a:p>
        </p:txBody>
      </p:sp>
      <p:sp>
        <p:nvSpPr>
          <p:cNvPr id="15" name="Rectangle 14">
            <a:extLst>
              <a:ext uri="{FF2B5EF4-FFF2-40B4-BE49-F238E27FC236}">
                <a16:creationId xmlns:a16="http://schemas.microsoft.com/office/drawing/2014/main" id="{89720688-26FA-498D-99E8-566810EC7569}"/>
              </a:ext>
            </a:extLst>
          </p:cNvPr>
          <p:cNvSpPr/>
          <p:nvPr/>
        </p:nvSpPr>
        <p:spPr bwMode="auto">
          <a:xfrm>
            <a:off x="939880" y="5925275"/>
            <a:ext cx="2784309" cy="480053"/>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r>
              <a:rPr lang="en-US" sz="1467" dirty="0">
                <a:solidFill>
                  <a:srgbClr val="FFFFFF"/>
                </a:solidFill>
                <a:latin typeface="Segoe UI Light"/>
              </a:rPr>
              <a:t>Device Procurement Flow role</a:t>
            </a:r>
          </a:p>
        </p:txBody>
      </p:sp>
      <p:sp>
        <p:nvSpPr>
          <p:cNvPr id="7" name="Rectangle 6">
            <a:extLst>
              <a:ext uri="{FF2B5EF4-FFF2-40B4-BE49-F238E27FC236}">
                <a16:creationId xmlns:a16="http://schemas.microsoft.com/office/drawing/2014/main" id="{6B78EA09-950A-4C9D-A68A-AEB9C7F10E49}"/>
              </a:ext>
            </a:extLst>
          </p:cNvPr>
          <p:cNvSpPr/>
          <p:nvPr/>
        </p:nvSpPr>
        <p:spPr bwMode="auto">
          <a:xfrm>
            <a:off x="4819599" y="2092036"/>
            <a:ext cx="2784309" cy="480053"/>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r>
              <a:rPr lang="en-US" sz="2667" dirty="0">
                <a:solidFill>
                  <a:srgbClr val="FFFFFF"/>
                </a:solidFill>
                <a:latin typeface="Segoe UI Light"/>
              </a:rPr>
              <a:t>Data (Entities)</a:t>
            </a:r>
          </a:p>
        </p:txBody>
      </p:sp>
      <p:sp>
        <p:nvSpPr>
          <p:cNvPr id="8" name="Rectangle 7">
            <a:extLst>
              <a:ext uri="{FF2B5EF4-FFF2-40B4-BE49-F238E27FC236}">
                <a16:creationId xmlns:a16="http://schemas.microsoft.com/office/drawing/2014/main" id="{1DDD02FC-1DFB-4537-871E-689ED2F64E8B}"/>
              </a:ext>
            </a:extLst>
          </p:cNvPr>
          <p:cNvSpPr/>
          <p:nvPr/>
        </p:nvSpPr>
        <p:spPr bwMode="auto">
          <a:xfrm>
            <a:off x="4819599" y="2694268"/>
            <a:ext cx="2784309" cy="480053"/>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r>
              <a:rPr lang="en-US" sz="2133" dirty="0">
                <a:solidFill>
                  <a:srgbClr val="FFFFFF"/>
                </a:solidFill>
                <a:latin typeface="Segoe UI Light"/>
              </a:rPr>
              <a:t>Device Order</a:t>
            </a:r>
          </a:p>
        </p:txBody>
      </p:sp>
      <p:pic>
        <p:nvPicPr>
          <p:cNvPr id="19" name="Picture 18" descr="Solutions - Screenshot">
            <a:extLst>
              <a:ext uri="{FF2B5EF4-FFF2-40B4-BE49-F238E27FC236}">
                <a16:creationId xmlns:a16="http://schemas.microsoft.com/office/drawing/2014/main" id="{5CF2CF34-7F24-404D-988F-E9448D75FFE9}"/>
              </a:ext>
            </a:extLst>
          </p:cNvPr>
          <p:cNvPicPr>
            <a:picLocks noChangeAspect="1"/>
          </p:cNvPicPr>
          <p:nvPr/>
        </p:nvPicPr>
        <p:blipFill>
          <a:blip r:embed="rId3"/>
          <a:stretch>
            <a:fillRect/>
          </a:stretch>
        </p:blipFill>
        <p:spPr>
          <a:xfrm>
            <a:off x="3955695" y="3323550"/>
            <a:ext cx="4512119" cy="3099263"/>
          </a:xfrm>
          <a:prstGeom prst="rect">
            <a:avLst/>
          </a:prstGeom>
        </p:spPr>
      </p:pic>
      <p:sp>
        <p:nvSpPr>
          <p:cNvPr id="16" name="Rectangle 15">
            <a:extLst>
              <a:ext uri="{FF2B5EF4-FFF2-40B4-BE49-F238E27FC236}">
                <a16:creationId xmlns:a16="http://schemas.microsoft.com/office/drawing/2014/main" id="{53EB18DF-FAD9-45F1-B1A4-219A542A88C1}"/>
              </a:ext>
            </a:extLst>
          </p:cNvPr>
          <p:cNvSpPr/>
          <p:nvPr/>
        </p:nvSpPr>
        <p:spPr bwMode="auto">
          <a:xfrm>
            <a:off x="8592278" y="2080131"/>
            <a:ext cx="2784309" cy="480053"/>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r>
              <a:rPr lang="en-US" sz="2667">
                <a:solidFill>
                  <a:srgbClr val="FFFFFF"/>
                </a:solidFill>
                <a:latin typeface="Segoe UI Light"/>
              </a:rPr>
              <a:t>Processes</a:t>
            </a:r>
          </a:p>
        </p:txBody>
      </p:sp>
      <p:sp>
        <p:nvSpPr>
          <p:cNvPr id="17" name="Rectangle 16">
            <a:extLst>
              <a:ext uri="{FF2B5EF4-FFF2-40B4-BE49-F238E27FC236}">
                <a16:creationId xmlns:a16="http://schemas.microsoft.com/office/drawing/2014/main" id="{14EDB2D8-7DC7-4F6E-89F5-F18C91773975}"/>
              </a:ext>
            </a:extLst>
          </p:cNvPr>
          <p:cNvSpPr/>
          <p:nvPr/>
        </p:nvSpPr>
        <p:spPr bwMode="auto">
          <a:xfrm>
            <a:off x="8596083" y="2694268"/>
            <a:ext cx="2784309" cy="480053"/>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r>
              <a:rPr lang="en-US" sz="1600">
                <a:solidFill>
                  <a:srgbClr val="FFFFFF"/>
                </a:solidFill>
                <a:latin typeface="Segoe UI Light"/>
              </a:rPr>
              <a:t>Order Approval Flow</a:t>
            </a:r>
          </a:p>
        </p:txBody>
      </p:sp>
      <p:sp>
        <p:nvSpPr>
          <p:cNvPr id="18" name="Rectangle 17">
            <a:extLst>
              <a:ext uri="{FF2B5EF4-FFF2-40B4-BE49-F238E27FC236}">
                <a16:creationId xmlns:a16="http://schemas.microsoft.com/office/drawing/2014/main" id="{A88A7AA7-0502-4409-B1A8-66850BB38546}"/>
              </a:ext>
            </a:extLst>
          </p:cNvPr>
          <p:cNvSpPr/>
          <p:nvPr/>
        </p:nvSpPr>
        <p:spPr bwMode="auto">
          <a:xfrm>
            <a:off x="8592278" y="3301154"/>
            <a:ext cx="2784309" cy="480053"/>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r>
              <a:rPr lang="en-US" sz="1600" dirty="0">
                <a:solidFill>
                  <a:srgbClr val="FFFFFF"/>
                </a:solidFill>
                <a:latin typeface="Segoe UI Light"/>
              </a:rPr>
              <a:t>Device Procurement Process</a:t>
            </a:r>
          </a:p>
        </p:txBody>
      </p:sp>
    </p:spTree>
    <p:extLst>
      <p:ext uri="{BB962C8B-B14F-4D97-AF65-F5344CB8AC3E}">
        <p14:creationId xmlns:p14="http://schemas.microsoft.com/office/powerpoint/2010/main" val="3518581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7696CB-FB54-4DBB-982E-6095ABE460F8}"/>
              </a:ext>
            </a:extLst>
          </p:cNvPr>
          <p:cNvSpPr>
            <a:spLocks noGrp="1"/>
          </p:cNvSpPr>
          <p:nvPr>
            <p:ph type="title"/>
          </p:nvPr>
        </p:nvSpPr>
        <p:spPr>
          <a:xfrm>
            <a:off x="493907" y="228603"/>
            <a:ext cx="11161444" cy="498598"/>
          </a:xfrm>
        </p:spPr>
        <p:txBody>
          <a:bodyPr/>
          <a:lstStyle/>
          <a:p>
            <a:r>
              <a:rPr lang="en-US" sz="3600" dirty="0">
                <a:latin typeface="Segoe UI Semibold" panose="020B0702040204020203" pitchFamily="34" charset="0"/>
                <a:cs typeface="Segoe UI Semibold" panose="020B0702040204020203" pitchFamily="34" charset="0"/>
              </a:rPr>
              <a:t>Types of Solutions</a:t>
            </a:r>
          </a:p>
        </p:txBody>
      </p:sp>
      <p:graphicFrame>
        <p:nvGraphicFramePr>
          <p:cNvPr id="6" name="Diagram 5" descr="Unmanaged and Managed">
            <a:extLst>
              <a:ext uri="{FF2B5EF4-FFF2-40B4-BE49-F238E27FC236}">
                <a16:creationId xmlns:a16="http://schemas.microsoft.com/office/drawing/2014/main" id="{AE2CD66C-B16E-40B0-8AF8-37CCC5425F4A}"/>
              </a:ext>
            </a:extLst>
          </p:cNvPr>
          <p:cNvGraphicFramePr/>
          <p:nvPr>
            <p:extLst>
              <p:ext uri="{D42A27DB-BD31-4B8C-83A1-F6EECF244321}">
                <p14:modId xmlns:p14="http://schemas.microsoft.com/office/powerpoint/2010/main" val="76459529"/>
              </p:ext>
            </p:extLst>
          </p:nvPr>
        </p:nvGraphicFramePr>
        <p:xfrm>
          <a:off x="1309511" y="2025651"/>
          <a:ext cx="9572979" cy="347062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21526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9079" y="228603"/>
            <a:ext cx="11296416" cy="498598"/>
          </a:xfrm>
        </p:spPr>
        <p:txBody>
          <a:bodyPr/>
          <a:lstStyle/>
          <a:p>
            <a:r>
              <a:rPr lang="en-US" sz="3600" dirty="0">
                <a:latin typeface="Segoe UI Semibold" panose="020B0702040204020203" pitchFamily="34" charset="0"/>
                <a:cs typeface="Segoe UI Semibold" panose="020B0702040204020203" pitchFamily="34" charset="0"/>
              </a:rPr>
              <a:t>Application Lifecycle with Solutions</a:t>
            </a:r>
          </a:p>
        </p:txBody>
      </p:sp>
      <p:sp>
        <p:nvSpPr>
          <p:cNvPr id="12" name="TextBox 11"/>
          <p:cNvSpPr txBox="1"/>
          <p:nvPr/>
        </p:nvSpPr>
        <p:spPr>
          <a:xfrm>
            <a:off x="248694" y="1174623"/>
            <a:ext cx="3731969" cy="615516"/>
          </a:xfrm>
          <a:prstGeom prst="rect">
            <a:avLst/>
          </a:prstGeom>
          <a:noFill/>
        </p:spPr>
        <p:txBody>
          <a:bodyPr wrap="none" lIns="179285" tIns="143428" rIns="179285" bIns="143428" rtlCol="0">
            <a:spAutoFit/>
          </a:bodyPr>
          <a:lstStyle/>
          <a:p>
            <a:pPr defTabSz="1219170">
              <a:lnSpc>
                <a:spcPct val="90000"/>
              </a:lnSpc>
              <a:spcAft>
                <a:spcPts val="588"/>
              </a:spcAft>
            </a:pPr>
            <a:r>
              <a:rPr lang="en-US" sz="2353" dirty="0">
                <a:gradFill>
                  <a:gsLst>
                    <a:gs pos="2917">
                      <a:srgbClr val="292929"/>
                    </a:gs>
                    <a:gs pos="30000">
                      <a:srgbClr val="292929"/>
                    </a:gs>
                  </a:gsLst>
                  <a:lin ang="5400000" scaled="0"/>
                </a:gradFill>
                <a:latin typeface="Segoe UI Light"/>
              </a:rPr>
              <a:t>Development Environment</a:t>
            </a:r>
          </a:p>
        </p:txBody>
      </p:sp>
      <p:sp>
        <p:nvSpPr>
          <p:cNvPr id="23" name="TextBox 22"/>
          <p:cNvSpPr txBox="1"/>
          <p:nvPr/>
        </p:nvSpPr>
        <p:spPr>
          <a:xfrm rot="1910387">
            <a:off x="825464" y="2118388"/>
            <a:ext cx="1171395" cy="778509"/>
          </a:xfrm>
          <a:prstGeom prst="rect">
            <a:avLst/>
          </a:prstGeom>
          <a:noFill/>
        </p:spPr>
        <p:txBody>
          <a:bodyPr wrap="square" lIns="179285" tIns="143428" rIns="179285" bIns="143428" rtlCol="0">
            <a:spAutoFit/>
          </a:bodyPr>
          <a:lstStyle/>
          <a:p>
            <a:pPr defTabSz="1219170">
              <a:lnSpc>
                <a:spcPct val="90000"/>
              </a:lnSpc>
              <a:spcAft>
                <a:spcPts val="588"/>
              </a:spcAft>
            </a:pPr>
            <a:r>
              <a:rPr lang="en-US" dirty="0">
                <a:gradFill>
                  <a:gsLst>
                    <a:gs pos="2917">
                      <a:srgbClr val="292929"/>
                    </a:gs>
                    <a:gs pos="30000">
                      <a:srgbClr val="292929"/>
                    </a:gs>
                  </a:gsLst>
                  <a:lin ang="5400000" scaled="0"/>
                </a:gradFill>
                <a:latin typeface="Segoe UI Light"/>
              </a:rPr>
              <a:t>Data Model</a:t>
            </a:r>
          </a:p>
        </p:txBody>
      </p:sp>
      <p:sp>
        <p:nvSpPr>
          <p:cNvPr id="19" name="Right Arrow 18" descr="Data Model Arrow Pointing at Solution"/>
          <p:cNvSpPr/>
          <p:nvPr/>
        </p:nvSpPr>
        <p:spPr bwMode="auto">
          <a:xfrm rot="1807751">
            <a:off x="883915" y="2631749"/>
            <a:ext cx="801085" cy="258192"/>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73" fontAlgn="base">
              <a:lnSpc>
                <a:spcPct val="90000"/>
              </a:lnSpc>
              <a:spcBef>
                <a:spcPct val="0"/>
              </a:spcBef>
              <a:spcAft>
                <a:spcPct val="0"/>
              </a:spcAft>
            </a:pPr>
            <a:br>
              <a:rPr lang="en-US" sz="1568">
                <a:gradFill>
                  <a:gsLst>
                    <a:gs pos="0">
                      <a:srgbClr val="FFFFFF"/>
                    </a:gs>
                    <a:gs pos="100000">
                      <a:srgbClr val="FFFFFF"/>
                    </a:gs>
                  </a:gsLst>
                  <a:lin ang="5400000" scaled="0"/>
                </a:gradFill>
                <a:latin typeface="Segoe UI Light"/>
                <a:ea typeface="Segoe UI" pitchFamily="34" charset="0"/>
                <a:cs typeface="Segoe UI" pitchFamily="34" charset="0"/>
              </a:rPr>
            </a:br>
            <a:endParaRPr lang="en-US" sz="1568">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24" name="TextBox 23" descr="Forms"/>
          <p:cNvSpPr txBox="1"/>
          <p:nvPr/>
        </p:nvSpPr>
        <p:spPr>
          <a:xfrm rot="824684">
            <a:off x="718035" y="2806513"/>
            <a:ext cx="1171395" cy="534083"/>
          </a:xfrm>
          <a:prstGeom prst="rect">
            <a:avLst/>
          </a:prstGeom>
          <a:noFill/>
        </p:spPr>
        <p:txBody>
          <a:bodyPr wrap="square" lIns="179285" tIns="143428" rIns="179285" bIns="143428" rtlCol="0">
            <a:spAutoFit/>
          </a:bodyPr>
          <a:lstStyle/>
          <a:p>
            <a:pPr defTabSz="1219170">
              <a:lnSpc>
                <a:spcPct val="90000"/>
              </a:lnSpc>
              <a:spcAft>
                <a:spcPts val="588"/>
              </a:spcAft>
            </a:pPr>
            <a:r>
              <a:rPr lang="en-US">
                <a:gradFill>
                  <a:gsLst>
                    <a:gs pos="2917">
                      <a:srgbClr val="292929"/>
                    </a:gs>
                    <a:gs pos="30000">
                      <a:srgbClr val="292929"/>
                    </a:gs>
                  </a:gsLst>
                  <a:lin ang="5400000" scaled="0"/>
                </a:gradFill>
                <a:latin typeface="Segoe UI Light"/>
              </a:rPr>
              <a:t>Forms</a:t>
            </a:r>
          </a:p>
        </p:txBody>
      </p:sp>
      <p:sp>
        <p:nvSpPr>
          <p:cNvPr id="20" name="Right Arrow 19" descr="Forms arrow pointing at Device ordering solution"/>
          <p:cNvSpPr/>
          <p:nvPr/>
        </p:nvSpPr>
        <p:spPr bwMode="auto">
          <a:xfrm rot="870071">
            <a:off x="875034" y="3169737"/>
            <a:ext cx="801085" cy="258192"/>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73" fontAlgn="base">
              <a:lnSpc>
                <a:spcPct val="90000"/>
              </a:lnSpc>
              <a:spcBef>
                <a:spcPct val="0"/>
              </a:spcBef>
              <a:spcAft>
                <a:spcPct val="0"/>
              </a:spcAft>
            </a:pPr>
            <a:br>
              <a:rPr lang="en-US" sz="1568">
                <a:gradFill>
                  <a:gsLst>
                    <a:gs pos="0">
                      <a:srgbClr val="FFFFFF"/>
                    </a:gs>
                    <a:gs pos="100000">
                      <a:srgbClr val="FFFFFF"/>
                    </a:gs>
                  </a:gsLst>
                  <a:lin ang="5400000" scaled="0"/>
                </a:gradFill>
                <a:latin typeface="Segoe UI Light"/>
                <a:ea typeface="Segoe UI" pitchFamily="34" charset="0"/>
                <a:cs typeface="Segoe UI" pitchFamily="34" charset="0"/>
              </a:rPr>
            </a:br>
            <a:endParaRPr lang="en-US" sz="1568">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25" name="TextBox 24"/>
          <p:cNvSpPr txBox="1"/>
          <p:nvPr/>
        </p:nvSpPr>
        <p:spPr>
          <a:xfrm rot="20995527">
            <a:off x="734145" y="3270104"/>
            <a:ext cx="1613577" cy="534083"/>
          </a:xfrm>
          <a:prstGeom prst="rect">
            <a:avLst/>
          </a:prstGeom>
          <a:noFill/>
        </p:spPr>
        <p:txBody>
          <a:bodyPr wrap="square" lIns="179285" tIns="143428" rIns="179285" bIns="143428" rtlCol="0">
            <a:spAutoFit/>
          </a:bodyPr>
          <a:lstStyle/>
          <a:p>
            <a:pPr defTabSz="1219170">
              <a:lnSpc>
                <a:spcPct val="90000"/>
              </a:lnSpc>
              <a:spcAft>
                <a:spcPts val="588"/>
              </a:spcAft>
            </a:pPr>
            <a:r>
              <a:rPr lang="en-US">
                <a:gradFill>
                  <a:gsLst>
                    <a:gs pos="2917">
                      <a:srgbClr val="292929"/>
                    </a:gs>
                    <a:gs pos="30000">
                      <a:srgbClr val="292929"/>
                    </a:gs>
                  </a:gsLst>
                  <a:lin ang="5400000" scaled="0"/>
                </a:gradFill>
                <a:latin typeface="Segoe UI Light"/>
              </a:rPr>
              <a:t>Roles</a:t>
            </a:r>
          </a:p>
        </p:txBody>
      </p:sp>
      <p:sp>
        <p:nvSpPr>
          <p:cNvPr id="21" name="Right Arrow 20" descr="Roles arrow pointing at Device ordering solution"/>
          <p:cNvSpPr/>
          <p:nvPr/>
        </p:nvSpPr>
        <p:spPr bwMode="auto">
          <a:xfrm rot="20916288">
            <a:off x="875034" y="3660876"/>
            <a:ext cx="801085" cy="258192"/>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73" fontAlgn="base">
              <a:lnSpc>
                <a:spcPct val="90000"/>
              </a:lnSpc>
              <a:spcBef>
                <a:spcPct val="0"/>
              </a:spcBef>
              <a:spcAft>
                <a:spcPct val="0"/>
              </a:spcAft>
            </a:pPr>
            <a:br>
              <a:rPr lang="en-US" sz="1568">
                <a:gradFill>
                  <a:gsLst>
                    <a:gs pos="0">
                      <a:srgbClr val="FFFFFF"/>
                    </a:gs>
                    <a:gs pos="100000">
                      <a:srgbClr val="FFFFFF"/>
                    </a:gs>
                  </a:gsLst>
                  <a:lin ang="5400000" scaled="0"/>
                </a:gradFill>
                <a:latin typeface="Segoe UI Light"/>
                <a:ea typeface="Segoe UI" pitchFamily="34" charset="0"/>
                <a:cs typeface="Segoe UI" pitchFamily="34" charset="0"/>
              </a:rPr>
            </a:br>
            <a:endParaRPr lang="en-US" sz="1568">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3" name="Flowchart: Predefined Process 2"/>
          <p:cNvSpPr/>
          <p:nvPr/>
        </p:nvSpPr>
        <p:spPr bwMode="auto">
          <a:xfrm>
            <a:off x="1871125" y="3073555"/>
            <a:ext cx="1792831" cy="986056"/>
          </a:xfrm>
          <a:prstGeom prst="flowChartPredefinedProcess">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73" fontAlgn="base">
              <a:lnSpc>
                <a:spcPct val="90000"/>
              </a:lnSpc>
              <a:spcBef>
                <a:spcPct val="0"/>
              </a:spcBef>
              <a:spcAft>
                <a:spcPct val="0"/>
              </a:spcAft>
            </a:pPr>
            <a:r>
              <a:rPr lang="en-US">
                <a:gradFill>
                  <a:gsLst>
                    <a:gs pos="0">
                      <a:srgbClr val="FFFFFF"/>
                    </a:gs>
                    <a:gs pos="100000">
                      <a:srgbClr val="FFFFFF"/>
                    </a:gs>
                  </a:gsLst>
                  <a:lin ang="5400000" scaled="0"/>
                </a:gradFill>
                <a:latin typeface="Segoe UI Light"/>
                <a:ea typeface="Segoe UI" pitchFamily="34" charset="0"/>
                <a:cs typeface="Segoe UI" pitchFamily="34" charset="0"/>
              </a:rPr>
              <a:t>Device Ordering</a:t>
            </a:r>
          </a:p>
          <a:p>
            <a:pPr algn="ctr" defTabSz="914173" fontAlgn="base">
              <a:lnSpc>
                <a:spcPct val="90000"/>
              </a:lnSpc>
              <a:spcBef>
                <a:spcPct val="0"/>
              </a:spcBef>
              <a:spcAft>
                <a:spcPct val="0"/>
              </a:spcAft>
            </a:pPr>
            <a:r>
              <a:rPr lang="en-US">
                <a:gradFill>
                  <a:gsLst>
                    <a:gs pos="0">
                      <a:srgbClr val="FFFFFF"/>
                    </a:gs>
                    <a:gs pos="100000">
                      <a:srgbClr val="FFFFFF"/>
                    </a:gs>
                  </a:gsLst>
                  <a:lin ang="5400000" scaled="0"/>
                </a:gradFill>
                <a:latin typeface="Segoe UI Light"/>
                <a:ea typeface="Segoe UI" pitchFamily="34" charset="0"/>
                <a:cs typeface="Segoe UI" pitchFamily="34" charset="0"/>
              </a:rPr>
              <a:t>Solution</a:t>
            </a:r>
          </a:p>
        </p:txBody>
      </p:sp>
      <p:sp>
        <p:nvSpPr>
          <p:cNvPr id="27" name="TextBox 26">
            <a:extLst>
              <a:ext uri="{FF2B5EF4-FFF2-40B4-BE49-F238E27FC236}">
                <a16:creationId xmlns:a16="http://schemas.microsoft.com/office/drawing/2014/main" id="{2CF76ECC-4E8C-4FD3-8A80-9C9AF60D6C5C}"/>
              </a:ext>
            </a:extLst>
          </p:cNvPr>
          <p:cNvSpPr txBox="1"/>
          <p:nvPr/>
        </p:nvSpPr>
        <p:spPr>
          <a:xfrm>
            <a:off x="490268" y="4979734"/>
            <a:ext cx="3518833" cy="1018318"/>
          </a:xfrm>
          <a:prstGeom prst="rect">
            <a:avLst/>
          </a:prstGeom>
          <a:noFill/>
        </p:spPr>
        <p:txBody>
          <a:bodyPr wrap="none" lIns="179285" tIns="143428" rIns="179285" bIns="143428" rtlCol="0">
            <a:spAutoFit/>
          </a:bodyPr>
          <a:lstStyle/>
          <a:p>
            <a:pPr marL="380990" indent="-380990" defTabSz="1219170">
              <a:lnSpc>
                <a:spcPct val="90000"/>
              </a:lnSpc>
              <a:spcAft>
                <a:spcPts val="588"/>
              </a:spcAft>
              <a:buFont typeface="Wingdings" panose="05000000000000000000" pitchFamily="2" charset="2"/>
              <a:buChar char="§"/>
            </a:pPr>
            <a:r>
              <a:rPr lang="en-US" sz="2353">
                <a:gradFill>
                  <a:gsLst>
                    <a:gs pos="2917">
                      <a:srgbClr val="292929"/>
                    </a:gs>
                    <a:gs pos="30000">
                      <a:srgbClr val="292929"/>
                    </a:gs>
                  </a:gsLst>
                  <a:lin ang="5400000" scaled="0"/>
                </a:gradFill>
                <a:latin typeface="Segoe UI Light"/>
              </a:rPr>
              <a:t>Export as unmanaged</a:t>
            </a:r>
          </a:p>
          <a:p>
            <a:pPr marL="380990" indent="-380990" defTabSz="1219170">
              <a:lnSpc>
                <a:spcPct val="90000"/>
              </a:lnSpc>
              <a:spcAft>
                <a:spcPts val="588"/>
              </a:spcAft>
              <a:buFont typeface="Wingdings" panose="05000000000000000000" pitchFamily="2" charset="2"/>
              <a:buChar char="§"/>
            </a:pPr>
            <a:r>
              <a:rPr lang="en-US" sz="2353">
                <a:gradFill>
                  <a:gsLst>
                    <a:gs pos="2917">
                      <a:srgbClr val="292929"/>
                    </a:gs>
                    <a:gs pos="30000">
                      <a:srgbClr val="292929"/>
                    </a:gs>
                  </a:gsLst>
                  <a:lin ang="5400000" scaled="0"/>
                </a:gradFill>
                <a:latin typeface="Segoe UI Light"/>
              </a:rPr>
              <a:t>Export as managed</a:t>
            </a:r>
          </a:p>
        </p:txBody>
      </p:sp>
      <p:cxnSp>
        <p:nvCxnSpPr>
          <p:cNvPr id="10" name="Straight Connector 9">
            <a:extLst>
              <a:ext uri="{C183D7F6-B498-43B3-948B-1728B52AA6E4}">
                <adec:decorative xmlns:adec="http://schemas.microsoft.com/office/drawing/2017/decorative" val="1"/>
              </a:ext>
            </a:extLst>
          </p:cNvPr>
          <p:cNvCxnSpPr>
            <a:cxnSpLocks/>
          </p:cNvCxnSpPr>
          <p:nvPr/>
        </p:nvCxnSpPr>
        <p:spPr>
          <a:xfrm>
            <a:off x="4213530" y="1322456"/>
            <a:ext cx="0" cy="363045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C183D7F6-B498-43B3-948B-1728B52AA6E4}">
                <adec:decorative xmlns:adec="http://schemas.microsoft.com/office/drawing/2017/decorative" val="1"/>
              </a:ext>
            </a:extLst>
          </p:cNvPr>
          <p:cNvCxnSpPr>
            <a:cxnSpLocks/>
          </p:cNvCxnSpPr>
          <p:nvPr/>
        </p:nvCxnSpPr>
        <p:spPr>
          <a:xfrm>
            <a:off x="8000380" y="1305056"/>
            <a:ext cx="0" cy="3854584"/>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7" name="Right Arrow 16" descr="Arrow leading from Development Environment to Test Environment"/>
          <p:cNvSpPr/>
          <p:nvPr/>
        </p:nvSpPr>
        <p:spPr bwMode="auto">
          <a:xfrm>
            <a:off x="3928228" y="3252837"/>
            <a:ext cx="586744" cy="493027"/>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73"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13" name="TextBox 12"/>
          <p:cNvSpPr txBox="1"/>
          <p:nvPr/>
        </p:nvSpPr>
        <p:spPr>
          <a:xfrm>
            <a:off x="4934911" y="1174625"/>
            <a:ext cx="2499901" cy="615516"/>
          </a:xfrm>
          <a:prstGeom prst="rect">
            <a:avLst/>
          </a:prstGeom>
          <a:noFill/>
        </p:spPr>
        <p:txBody>
          <a:bodyPr wrap="none" lIns="179285" tIns="143428" rIns="179285" bIns="143428" rtlCol="0">
            <a:spAutoFit/>
          </a:bodyPr>
          <a:lstStyle/>
          <a:p>
            <a:pPr defTabSz="1219170">
              <a:lnSpc>
                <a:spcPct val="90000"/>
              </a:lnSpc>
              <a:spcAft>
                <a:spcPts val="588"/>
              </a:spcAft>
            </a:pPr>
            <a:r>
              <a:rPr lang="en-US" sz="2353">
                <a:gradFill>
                  <a:gsLst>
                    <a:gs pos="2917">
                      <a:srgbClr val="292929"/>
                    </a:gs>
                    <a:gs pos="30000">
                      <a:srgbClr val="292929"/>
                    </a:gs>
                  </a:gsLst>
                  <a:lin ang="5400000" scaled="0"/>
                </a:gradFill>
                <a:latin typeface="Segoe UI Light"/>
              </a:rPr>
              <a:t>Test Environment</a:t>
            </a:r>
          </a:p>
        </p:txBody>
      </p:sp>
      <p:sp>
        <p:nvSpPr>
          <p:cNvPr id="14" name="Flowchart: Predefined Process 13"/>
          <p:cNvSpPr/>
          <p:nvPr/>
        </p:nvSpPr>
        <p:spPr bwMode="auto">
          <a:xfrm>
            <a:off x="5289227" y="3073555"/>
            <a:ext cx="1792831" cy="986056"/>
          </a:xfrm>
          <a:prstGeom prst="flowChartPredefinedProcess">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73" fontAlgn="base">
              <a:lnSpc>
                <a:spcPct val="90000"/>
              </a:lnSpc>
              <a:spcBef>
                <a:spcPct val="0"/>
              </a:spcBef>
              <a:spcAft>
                <a:spcPct val="0"/>
              </a:spcAft>
            </a:pPr>
            <a:r>
              <a:rPr lang="en-US">
                <a:gradFill>
                  <a:gsLst>
                    <a:gs pos="0">
                      <a:srgbClr val="FFFFFF"/>
                    </a:gs>
                    <a:gs pos="100000">
                      <a:srgbClr val="FFFFFF"/>
                    </a:gs>
                  </a:gsLst>
                  <a:lin ang="5400000" scaled="0"/>
                </a:gradFill>
                <a:latin typeface="Segoe UI Light"/>
                <a:ea typeface="Segoe UI" pitchFamily="34" charset="0"/>
                <a:cs typeface="Segoe UI" pitchFamily="34" charset="0"/>
              </a:rPr>
              <a:t>Device Ordering</a:t>
            </a:r>
            <a:br>
              <a:rPr lang="en-US">
                <a:gradFill>
                  <a:gsLst>
                    <a:gs pos="0">
                      <a:srgbClr val="FFFFFF"/>
                    </a:gs>
                    <a:gs pos="100000">
                      <a:srgbClr val="FFFFFF"/>
                    </a:gs>
                  </a:gsLst>
                  <a:lin ang="5400000" scaled="0"/>
                </a:gradFill>
                <a:latin typeface="Segoe UI Light"/>
                <a:ea typeface="Segoe UI" pitchFamily="34" charset="0"/>
                <a:cs typeface="Segoe UI" pitchFamily="34" charset="0"/>
              </a:rPr>
            </a:br>
            <a:r>
              <a:rPr lang="en-US">
                <a:gradFill>
                  <a:gsLst>
                    <a:gs pos="0">
                      <a:srgbClr val="FFFFFF"/>
                    </a:gs>
                    <a:gs pos="100000">
                      <a:srgbClr val="FFFFFF"/>
                    </a:gs>
                  </a:gsLst>
                  <a:lin ang="5400000" scaled="0"/>
                </a:gradFill>
                <a:latin typeface="Segoe UI Light"/>
                <a:ea typeface="Segoe UI" pitchFamily="34" charset="0"/>
                <a:cs typeface="Segoe UI" pitchFamily="34" charset="0"/>
              </a:rPr>
              <a:t>Solution</a:t>
            </a:r>
          </a:p>
        </p:txBody>
      </p:sp>
      <p:sp>
        <p:nvSpPr>
          <p:cNvPr id="28" name="TextBox 27">
            <a:extLst>
              <a:ext uri="{FF2B5EF4-FFF2-40B4-BE49-F238E27FC236}">
                <a16:creationId xmlns:a16="http://schemas.microsoft.com/office/drawing/2014/main" id="{B2CEDD07-38CD-47F4-9897-D7E2FCD26795}"/>
              </a:ext>
            </a:extLst>
          </p:cNvPr>
          <p:cNvSpPr txBox="1"/>
          <p:nvPr/>
        </p:nvSpPr>
        <p:spPr>
          <a:xfrm>
            <a:off x="4611378" y="4979734"/>
            <a:ext cx="2969004" cy="615516"/>
          </a:xfrm>
          <a:prstGeom prst="rect">
            <a:avLst/>
          </a:prstGeom>
          <a:noFill/>
        </p:spPr>
        <p:txBody>
          <a:bodyPr wrap="none" lIns="179285" tIns="143428" rIns="179285" bIns="143428" rtlCol="0">
            <a:spAutoFit/>
          </a:bodyPr>
          <a:lstStyle/>
          <a:p>
            <a:pPr marL="380990" indent="-380990" defTabSz="1219170">
              <a:lnSpc>
                <a:spcPct val="90000"/>
              </a:lnSpc>
              <a:spcAft>
                <a:spcPts val="588"/>
              </a:spcAft>
              <a:buFont typeface="Wingdings" panose="05000000000000000000" pitchFamily="2" charset="2"/>
              <a:buChar char="§"/>
            </a:pPr>
            <a:r>
              <a:rPr lang="en-US" sz="2353">
                <a:gradFill>
                  <a:gsLst>
                    <a:gs pos="2917">
                      <a:srgbClr val="292929"/>
                    </a:gs>
                    <a:gs pos="30000">
                      <a:srgbClr val="292929"/>
                    </a:gs>
                  </a:gsLst>
                  <a:lin ang="5400000" scaled="0"/>
                </a:gradFill>
                <a:latin typeface="Segoe UI Light"/>
              </a:rPr>
              <a:t>Import managed </a:t>
            </a:r>
          </a:p>
        </p:txBody>
      </p:sp>
      <p:sp>
        <p:nvSpPr>
          <p:cNvPr id="18" name="Right Arrow 17" descr="Arrow leading from Test Environment to Production Environment"/>
          <p:cNvSpPr/>
          <p:nvPr/>
        </p:nvSpPr>
        <p:spPr bwMode="auto">
          <a:xfrm>
            <a:off x="7841627" y="3249749"/>
            <a:ext cx="586744" cy="493027"/>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73"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15" name="TextBox 14"/>
          <p:cNvSpPr txBox="1"/>
          <p:nvPr/>
        </p:nvSpPr>
        <p:spPr>
          <a:xfrm>
            <a:off x="8502365" y="1174623"/>
            <a:ext cx="3410150" cy="615516"/>
          </a:xfrm>
          <a:prstGeom prst="rect">
            <a:avLst/>
          </a:prstGeom>
          <a:noFill/>
        </p:spPr>
        <p:txBody>
          <a:bodyPr wrap="none" lIns="179285" tIns="143428" rIns="179285" bIns="143428" rtlCol="0">
            <a:spAutoFit/>
          </a:bodyPr>
          <a:lstStyle/>
          <a:p>
            <a:pPr defTabSz="1219170">
              <a:lnSpc>
                <a:spcPct val="90000"/>
              </a:lnSpc>
              <a:spcAft>
                <a:spcPts val="588"/>
              </a:spcAft>
            </a:pPr>
            <a:r>
              <a:rPr lang="en-US" sz="2353">
                <a:gradFill>
                  <a:gsLst>
                    <a:gs pos="2917">
                      <a:srgbClr val="292929"/>
                    </a:gs>
                    <a:gs pos="30000">
                      <a:srgbClr val="292929"/>
                    </a:gs>
                  </a:gsLst>
                  <a:lin ang="5400000" scaled="0"/>
                </a:gradFill>
                <a:latin typeface="Segoe UI Light"/>
              </a:rPr>
              <a:t>Production Environment</a:t>
            </a:r>
          </a:p>
        </p:txBody>
      </p:sp>
      <p:sp>
        <p:nvSpPr>
          <p:cNvPr id="16" name="Flowchart: Predefined Process 15"/>
          <p:cNvSpPr/>
          <p:nvPr/>
        </p:nvSpPr>
        <p:spPr bwMode="auto">
          <a:xfrm>
            <a:off x="9320153" y="3073555"/>
            <a:ext cx="1792831" cy="986056"/>
          </a:xfrm>
          <a:prstGeom prst="flowChartPredefinedProcess">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73" fontAlgn="base">
              <a:lnSpc>
                <a:spcPct val="90000"/>
              </a:lnSpc>
              <a:spcBef>
                <a:spcPct val="0"/>
              </a:spcBef>
              <a:spcAft>
                <a:spcPct val="0"/>
              </a:spcAft>
            </a:pPr>
            <a:r>
              <a:rPr lang="en-US">
                <a:gradFill>
                  <a:gsLst>
                    <a:gs pos="0">
                      <a:srgbClr val="FFFFFF"/>
                    </a:gs>
                    <a:gs pos="100000">
                      <a:srgbClr val="FFFFFF"/>
                    </a:gs>
                  </a:gsLst>
                  <a:lin ang="5400000" scaled="0"/>
                </a:gradFill>
                <a:latin typeface="Segoe UI Light"/>
                <a:ea typeface="Segoe UI" pitchFamily="34" charset="0"/>
                <a:cs typeface="Segoe UI" pitchFamily="34" charset="0"/>
              </a:rPr>
              <a:t>Device Ordering</a:t>
            </a:r>
            <a:br>
              <a:rPr lang="en-US">
                <a:gradFill>
                  <a:gsLst>
                    <a:gs pos="0">
                      <a:srgbClr val="FFFFFF"/>
                    </a:gs>
                    <a:gs pos="100000">
                      <a:srgbClr val="FFFFFF"/>
                    </a:gs>
                  </a:gsLst>
                  <a:lin ang="5400000" scaled="0"/>
                </a:gradFill>
                <a:latin typeface="Segoe UI Light"/>
                <a:ea typeface="Segoe UI" pitchFamily="34" charset="0"/>
                <a:cs typeface="Segoe UI" pitchFamily="34" charset="0"/>
              </a:rPr>
            </a:br>
            <a:r>
              <a:rPr lang="en-US">
                <a:gradFill>
                  <a:gsLst>
                    <a:gs pos="0">
                      <a:srgbClr val="FFFFFF"/>
                    </a:gs>
                    <a:gs pos="100000">
                      <a:srgbClr val="FFFFFF"/>
                    </a:gs>
                  </a:gsLst>
                  <a:lin ang="5400000" scaled="0"/>
                </a:gradFill>
                <a:latin typeface="Segoe UI Light"/>
                <a:ea typeface="Segoe UI" pitchFamily="34" charset="0"/>
                <a:cs typeface="Segoe UI" pitchFamily="34" charset="0"/>
              </a:rPr>
              <a:t>Solution</a:t>
            </a:r>
          </a:p>
        </p:txBody>
      </p:sp>
      <p:sp>
        <p:nvSpPr>
          <p:cNvPr id="22" name="Right Arrow 21">
            <a:extLst>
              <a:ext uri="{C183D7F6-B498-43B3-948B-1728B52AA6E4}">
                <adec:decorative xmlns:adec="http://schemas.microsoft.com/office/drawing/2017/decorative" val="1"/>
              </a:ext>
            </a:extLst>
          </p:cNvPr>
          <p:cNvSpPr/>
          <p:nvPr/>
        </p:nvSpPr>
        <p:spPr bwMode="auto">
          <a:xfrm rot="20308847">
            <a:off x="896938" y="4227864"/>
            <a:ext cx="801085" cy="258192"/>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73" fontAlgn="base">
              <a:lnSpc>
                <a:spcPct val="90000"/>
              </a:lnSpc>
              <a:spcBef>
                <a:spcPct val="0"/>
              </a:spcBef>
              <a:spcAft>
                <a:spcPct val="0"/>
              </a:spcAft>
            </a:pPr>
            <a:br>
              <a:rPr lang="en-US" sz="1568">
                <a:gradFill>
                  <a:gsLst>
                    <a:gs pos="0">
                      <a:srgbClr val="FFFFFF"/>
                    </a:gs>
                    <a:gs pos="100000">
                      <a:srgbClr val="FFFFFF"/>
                    </a:gs>
                  </a:gsLst>
                  <a:lin ang="5400000" scaled="0"/>
                </a:gradFill>
                <a:latin typeface="Segoe UI Light"/>
                <a:ea typeface="Segoe UI" pitchFamily="34" charset="0"/>
                <a:cs typeface="Segoe UI" pitchFamily="34" charset="0"/>
              </a:rPr>
            </a:br>
            <a:endParaRPr lang="en-US" sz="1568">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26" name="TextBox 25">
            <a:extLst>
              <a:ext uri="{C183D7F6-B498-43B3-948B-1728B52AA6E4}">
                <adec:decorative xmlns:adec="http://schemas.microsoft.com/office/drawing/2017/decorative" val="1"/>
              </a:ext>
            </a:extLst>
          </p:cNvPr>
          <p:cNvSpPr txBox="1"/>
          <p:nvPr/>
        </p:nvSpPr>
        <p:spPr>
          <a:xfrm rot="20463317">
            <a:off x="830288" y="3715160"/>
            <a:ext cx="1613577" cy="534083"/>
          </a:xfrm>
          <a:prstGeom prst="rect">
            <a:avLst/>
          </a:prstGeom>
          <a:noFill/>
        </p:spPr>
        <p:txBody>
          <a:bodyPr wrap="square" lIns="179285" tIns="143428" rIns="179285" bIns="143428" rtlCol="0">
            <a:spAutoFit/>
          </a:bodyPr>
          <a:lstStyle/>
          <a:p>
            <a:pPr defTabSz="1219170">
              <a:lnSpc>
                <a:spcPct val="90000"/>
              </a:lnSpc>
              <a:spcAft>
                <a:spcPts val="588"/>
              </a:spcAft>
            </a:pPr>
            <a:r>
              <a:rPr lang="en-US">
                <a:gradFill>
                  <a:gsLst>
                    <a:gs pos="2917">
                      <a:srgbClr val="292929"/>
                    </a:gs>
                    <a:gs pos="30000">
                      <a:srgbClr val="292929"/>
                    </a:gs>
                  </a:gsLst>
                  <a:lin ang="5400000" scaled="0"/>
                </a:gradFill>
                <a:latin typeface="Segoe UI Light"/>
              </a:rPr>
              <a:t>…</a:t>
            </a:r>
          </a:p>
        </p:txBody>
      </p:sp>
      <p:sp>
        <p:nvSpPr>
          <p:cNvPr id="30" name="TextBox 29">
            <a:extLst>
              <a:ext uri="{FF2B5EF4-FFF2-40B4-BE49-F238E27FC236}">
                <a16:creationId xmlns:a16="http://schemas.microsoft.com/office/drawing/2014/main" id="{E66C820D-25F8-4CC7-A698-88655DD0FE21}"/>
              </a:ext>
            </a:extLst>
          </p:cNvPr>
          <p:cNvSpPr txBox="1"/>
          <p:nvPr/>
        </p:nvSpPr>
        <p:spPr>
          <a:xfrm>
            <a:off x="8659736" y="5010683"/>
            <a:ext cx="2969004" cy="615516"/>
          </a:xfrm>
          <a:prstGeom prst="rect">
            <a:avLst/>
          </a:prstGeom>
          <a:noFill/>
        </p:spPr>
        <p:txBody>
          <a:bodyPr wrap="none" lIns="179285" tIns="143428" rIns="179285" bIns="143428" rtlCol="0">
            <a:spAutoFit/>
          </a:bodyPr>
          <a:lstStyle/>
          <a:p>
            <a:pPr marL="380990" indent="-380990" defTabSz="1219170">
              <a:lnSpc>
                <a:spcPct val="90000"/>
              </a:lnSpc>
              <a:spcAft>
                <a:spcPts val="588"/>
              </a:spcAft>
              <a:buFont typeface="Wingdings" panose="05000000000000000000" pitchFamily="2" charset="2"/>
              <a:buChar char="§"/>
            </a:pPr>
            <a:r>
              <a:rPr lang="en-US" sz="2353">
                <a:gradFill>
                  <a:gsLst>
                    <a:gs pos="2917">
                      <a:srgbClr val="292929"/>
                    </a:gs>
                    <a:gs pos="30000">
                      <a:srgbClr val="292929"/>
                    </a:gs>
                  </a:gsLst>
                  <a:lin ang="5400000" scaled="0"/>
                </a:gradFill>
                <a:latin typeface="Segoe UI Light"/>
              </a:rPr>
              <a:t>Import managed </a:t>
            </a:r>
          </a:p>
        </p:txBody>
      </p:sp>
    </p:spTree>
    <p:custDataLst>
      <p:custData r:id="rId1"/>
      <p:tags r:id="rId2"/>
    </p:custDataLst>
    <p:extLst>
      <p:ext uri="{BB962C8B-B14F-4D97-AF65-F5344CB8AC3E}">
        <p14:creationId xmlns:p14="http://schemas.microsoft.com/office/powerpoint/2010/main" val="3481042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3" grpId="0"/>
      <p:bldP spid="14" grpId="0" animBg="1"/>
      <p:bldP spid="18" grpId="0" animBg="1"/>
      <p:bldP spid="15" grpId="0"/>
      <p:bldP spid="16"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09287-D158-4D2F-B4F3-4A472C6F7F3F}"/>
              </a:ext>
            </a:extLst>
          </p:cNvPr>
          <p:cNvSpPr>
            <a:spLocks noGrp="1"/>
          </p:cNvSpPr>
          <p:nvPr>
            <p:ph type="title"/>
          </p:nvPr>
        </p:nvSpPr>
        <p:spPr>
          <a:xfrm>
            <a:off x="489079" y="228604"/>
            <a:ext cx="11296416" cy="498598"/>
          </a:xfrm>
        </p:spPr>
        <p:txBody>
          <a:bodyPr/>
          <a:lstStyle/>
          <a:p>
            <a:r>
              <a:rPr lang="en-US" sz="3600" dirty="0">
                <a:latin typeface="Segoe UI Semibold" panose="020B0702040204020203" pitchFamily="34" charset="0"/>
                <a:cs typeface="Segoe UI Semibold" panose="020B0702040204020203" pitchFamily="34" charset="0"/>
              </a:rPr>
              <a:t>Environment with Multiple Solutions</a:t>
            </a:r>
          </a:p>
        </p:txBody>
      </p:sp>
      <p:sp>
        <p:nvSpPr>
          <p:cNvPr id="3" name="Rectangle 2">
            <a:extLst>
              <a:ext uri="{FF2B5EF4-FFF2-40B4-BE49-F238E27FC236}">
                <a16:creationId xmlns:a16="http://schemas.microsoft.com/office/drawing/2014/main" id="{50964F26-D1D4-4E7B-8A53-84EC40EA3BE8}"/>
              </a:ext>
            </a:extLst>
          </p:cNvPr>
          <p:cNvSpPr/>
          <p:nvPr/>
        </p:nvSpPr>
        <p:spPr bwMode="auto">
          <a:xfrm rot="16200000">
            <a:off x="-1877186" y="3673324"/>
            <a:ext cx="4905147" cy="672073"/>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r>
              <a:rPr lang="en-US" sz="2667" dirty="0">
                <a:solidFill>
                  <a:srgbClr val="FFFFFF"/>
                </a:solidFill>
                <a:latin typeface="Segoe UI Light"/>
              </a:rPr>
              <a:t>Test Environment</a:t>
            </a:r>
          </a:p>
        </p:txBody>
      </p:sp>
      <p:sp>
        <p:nvSpPr>
          <p:cNvPr id="7" name="Rectangle 6">
            <a:extLst>
              <a:ext uri="{FF2B5EF4-FFF2-40B4-BE49-F238E27FC236}">
                <a16:creationId xmlns:a16="http://schemas.microsoft.com/office/drawing/2014/main" id="{F6750EBF-5E11-4791-BCE1-4236741CD46B}"/>
              </a:ext>
            </a:extLst>
          </p:cNvPr>
          <p:cNvSpPr/>
          <p:nvPr/>
        </p:nvSpPr>
        <p:spPr bwMode="auto">
          <a:xfrm>
            <a:off x="846028" y="1556792"/>
            <a:ext cx="11329259" cy="672075"/>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r>
              <a:rPr lang="en-US" sz="2667">
                <a:solidFill>
                  <a:srgbClr val="FFFFFF"/>
                </a:solidFill>
                <a:latin typeface="Segoe UI Light"/>
              </a:rPr>
              <a:t>Innovation Challenges</a:t>
            </a:r>
          </a:p>
        </p:txBody>
      </p:sp>
      <p:sp>
        <p:nvSpPr>
          <p:cNvPr id="6" name="Rectangle 5">
            <a:extLst>
              <a:ext uri="{FF2B5EF4-FFF2-40B4-BE49-F238E27FC236}">
                <a16:creationId xmlns:a16="http://schemas.microsoft.com/office/drawing/2014/main" id="{9B87350A-3029-4238-945B-E2621B6836C2}"/>
              </a:ext>
            </a:extLst>
          </p:cNvPr>
          <p:cNvSpPr/>
          <p:nvPr/>
        </p:nvSpPr>
        <p:spPr bwMode="auto">
          <a:xfrm>
            <a:off x="846028" y="2372883"/>
            <a:ext cx="11329259" cy="672075"/>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r>
              <a:rPr lang="en-US" sz="2667">
                <a:solidFill>
                  <a:srgbClr val="FFFFFF"/>
                </a:solidFill>
                <a:latin typeface="Segoe UI Light"/>
              </a:rPr>
              <a:t>Employee Referrals </a:t>
            </a:r>
          </a:p>
        </p:txBody>
      </p:sp>
      <p:sp>
        <p:nvSpPr>
          <p:cNvPr id="5" name="Rectangle 4">
            <a:extLst>
              <a:ext uri="{FF2B5EF4-FFF2-40B4-BE49-F238E27FC236}">
                <a16:creationId xmlns:a16="http://schemas.microsoft.com/office/drawing/2014/main" id="{4A477F3F-2F31-44DF-810D-D82F58AB0366}"/>
              </a:ext>
            </a:extLst>
          </p:cNvPr>
          <p:cNvSpPr/>
          <p:nvPr/>
        </p:nvSpPr>
        <p:spPr bwMode="auto">
          <a:xfrm>
            <a:off x="846028" y="3236979"/>
            <a:ext cx="11329259" cy="672075"/>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r>
              <a:rPr lang="en-US" sz="2667">
                <a:solidFill>
                  <a:srgbClr val="FFFFFF"/>
                </a:solidFill>
                <a:latin typeface="Segoe UI Light"/>
              </a:rPr>
              <a:t>Employee Kudos</a:t>
            </a:r>
          </a:p>
        </p:txBody>
      </p:sp>
      <p:sp>
        <p:nvSpPr>
          <p:cNvPr id="4" name="Rectangle 3">
            <a:extLst>
              <a:ext uri="{FF2B5EF4-FFF2-40B4-BE49-F238E27FC236}">
                <a16:creationId xmlns:a16="http://schemas.microsoft.com/office/drawing/2014/main" id="{3D5C2421-F210-46C4-AB56-22014DCB62BB}"/>
              </a:ext>
            </a:extLst>
          </p:cNvPr>
          <p:cNvSpPr/>
          <p:nvPr/>
        </p:nvSpPr>
        <p:spPr bwMode="auto">
          <a:xfrm>
            <a:off x="858640" y="4101075"/>
            <a:ext cx="11329259" cy="672075"/>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r>
              <a:rPr lang="en-US" sz="2667">
                <a:solidFill>
                  <a:srgbClr val="FFFFFF"/>
                </a:solidFill>
                <a:latin typeface="Segoe UI Light"/>
              </a:rPr>
              <a:t>Device Ordering</a:t>
            </a:r>
          </a:p>
        </p:txBody>
      </p:sp>
      <p:sp>
        <p:nvSpPr>
          <p:cNvPr id="8" name="Rectangle 7">
            <a:extLst>
              <a:ext uri="{FF2B5EF4-FFF2-40B4-BE49-F238E27FC236}">
                <a16:creationId xmlns:a16="http://schemas.microsoft.com/office/drawing/2014/main" id="{648B9015-0650-4D2F-AD4B-B0D37E63C76A}"/>
              </a:ext>
            </a:extLst>
          </p:cNvPr>
          <p:cNvSpPr/>
          <p:nvPr/>
        </p:nvSpPr>
        <p:spPr bwMode="auto">
          <a:xfrm>
            <a:off x="858640" y="4950921"/>
            <a:ext cx="11329259" cy="672075"/>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r>
              <a:rPr lang="en-US" sz="2667">
                <a:solidFill>
                  <a:srgbClr val="FFFFFF"/>
                </a:solidFill>
                <a:latin typeface="Segoe UI Light"/>
              </a:rPr>
              <a:t>Contoso Shared Components</a:t>
            </a:r>
          </a:p>
        </p:txBody>
      </p:sp>
      <p:sp>
        <p:nvSpPr>
          <p:cNvPr id="9" name="Rectangle 8">
            <a:extLst>
              <a:ext uri="{FF2B5EF4-FFF2-40B4-BE49-F238E27FC236}">
                <a16:creationId xmlns:a16="http://schemas.microsoft.com/office/drawing/2014/main" id="{3D189326-9BFD-446E-96FC-E23DBC485F93}"/>
              </a:ext>
            </a:extLst>
          </p:cNvPr>
          <p:cNvSpPr/>
          <p:nvPr/>
        </p:nvSpPr>
        <p:spPr bwMode="auto">
          <a:xfrm>
            <a:off x="858640" y="5789859"/>
            <a:ext cx="11329259" cy="672075"/>
          </a:xfrm>
          <a:prstGeom prst="rect">
            <a:avLst/>
          </a:prstGeom>
          <a:solidFill>
            <a:schemeClr val="bg2">
              <a:lumMod val="50000"/>
            </a:schemeClr>
          </a:solidFill>
          <a:ln>
            <a:noFill/>
          </a:ln>
        </p:spPr>
        <p:style>
          <a:lnRef idx="0">
            <a:scrgbClr r="0" g="0" b="0"/>
          </a:lnRef>
          <a:fillRef idx="0">
            <a:scrgbClr r="0" g="0" b="0"/>
          </a:fillRef>
          <a:effectRef idx="0">
            <a:scrgbClr r="0" g="0" b="0"/>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r>
              <a:rPr lang="en-US" sz="2667">
                <a:solidFill>
                  <a:srgbClr val="FFFFFF"/>
                </a:solidFill>
                <a:latin typeface="Segoe UI Light"/>
              </a:rPr>
              <a:t>CDM/System Entities</a:t>
            </a:r>
          </a:p>
        </p:txBody>
      </p:sp>
    </p:spTree>
    <p:extLst>
      <p:ext uri="{BB962C8B-B14F-4D97-AF65-F5344CB8AC3E}">
        <p14:creationId xmlns:p14="http://schemas.microsoft.com/office/powerpoint/2010/main" val="3320991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A73CB-F3CF-4039-8873-7621DEFF11CF}"/>
              </a:ext>
            </a:extLst>
          </p:cNvPr>
          <p:cNvSpPr>
            <a:spLocks noGrp="1"/>
          </p:cNvSpPr>
          <p:nvPr>
            <p:ph type="title"/>
          </p:nvPr>
        </p:nvSpPr>
        <p:spPr/>
        <p:txBody>
          <a:bodyPr/>
          <a:lstStyle/>
          <a:p>
            <a:r>
              <a:rPr lang="en-AU" sz="3600" dirty="0">
                <a:latin typeface="Segoe UI Semibold" panose="020B0702040204020203" pitchFamily="34" charset="0"/>
                <a:cs typeface="Segoe UI Semibold" panose="020B0702040204020203" pitchFamily="34" charset="0"/>
              </a:rPr>
              <a:t>Solution Tooling</a:t>
            </a:r>
          </a:p>
        </p:txBody>
      </p:sp>
      <p:sp>
        <p:nvSpPr>
          <p:cNvPr id="3" name="Text Placeholder 2">
            <a:extLst>
              <a:ext uri="{FF2B5EF4-FFF2-40B4-BE49-F238E27FC236}">
                <a16:creationId xmlns:a16="http://schemas.microsoft.com/office/drawing/2014/main" id="{E23D75DB-C535-4E28-A3D0-F8F3C906EAA6}"/>
              </a:ext>
            </a:extLst>
          </p:cNvPr>
          <p:cNvSpPr>
            <a:spLocks noGrp="1"/>
          </p:cNvSpPr>
          <p:nvPr>
            <p:ph idx="1"/>
          </p:nvPr>
        </p:nvSpPr>
        <p:spPr>
          <a:xfrm>
            <a:off x="304800" y="1341122"/>
            <a:ext cx="11582400" cy="3180078"/>
          </a:xfrm>
        </p:spPr>
        <p:txBody>
          <a:bodyPr/>
          <a:lstStyle/>
          <a:p>
            <a:pPr marL="457200" indent="-457200">
              <a:buFont typeface="Arial" panose="020B0604020202020204" pitchFamily="34" charset="0"/>
              <a:buChar char="•"/>
            </a:pPr>
            <a:r>
              <a:rPr lang="en-AU" sz="3200" dirty="0">
                <a:latin typeface="+mn-lt"/>
                <a:hlinkClick r:id="rId3"/>
              </a:rPr>
              <a:t>PowerApps Build Tools</a:t>
            </a:r>
            <a:endParaRPr lang="en-AU" sz="3200" dirty="0">
              <a:latin typeface="+mn-lt"/>
            </a:endParaRPr>
          </a:p>
          <a:p>
            <a:pPr marL="457200" indent="-457200">
              <a:buFont typeface="Arial" panose="020B0604020202020204" pitchFamily="34" charset="0"/>
              <a:buChar char="•"/>
            </a:pPr>
            <a:r>
              <a:rPr lang="en-AU" sz="3200" dirty="0">
                <a:latin typeface="+mn-lt"/>
              </a:rPr>
              <a:t>Configuration Migration </a:t>
            </a:r>
          </a:p>
          <a:p>
            <a:pPr marL="457200" indent="-457200">
              <a:buFont typeface="Arial" panose="020B0604020202020204" pitchFamily="34" charset="0"/>
              <a:buChar char="•"/>
            </a:pPr>
            <a:r>
              <a:rPr lang="en-AU" sz="3200" dirty="0">
                <a:latin typeface="+mn-lt"/>
              </a:rPr>
              <a:t>Solution Packager</a:t>
            </a:r>
          </a:p>
          <a:p>
            <a:pPr marL="457200" indent="-457200">
              <a:buFont typeface="Arial" panose="020B0604020202020204" pitchFamily="34" charset="0"/>
              <a:buChar char="•"/>
            </a:pPr>
            <a:r>
              <a:rPr lang="en-AU" sz="3200" dirty="0">
                <a:latin typeface="+mn-lt"/>
              </a:rPr>
              <a:t>Package Deployer</a:t>
            </a:r>
          </a:p>
          <a:p>
            <a:pPr marL="457200" indent="-457200">
              <a:buFont typeface="Arial" panose="020B0604020202020204" pitchFamily="34" charset="0"/>
              <a:buChar char="•"/>
            </a:pPr>
            <a:r>
              <a:rPr lang="en-AU" sz="3200" dirty="0" err="1">
                <a:latin typeface="+mn-lt"/>
              </a:rPr>
              <a:t>Dataverse</a:t>
            </a:r>
            <a:r>
              <a:rPr lang="en-AU" sz="3200" dirty="0">
                <a:latin typeface="+mn-lt"/>
              </a:rPr>
              <a:t> Web API</a:t>
            </a:r>
          </a:p>
          <a:p>
            <a:pPr marL="457200" indent="-457200">
              <a:buFont typeface="Arial" panose="020B0604020202020204" pitchFamily="34" charset="0"/>
              <a:buChar char="•"/>
            </a:pPr>
            <a:r>
              <a:rPr lang="en-AU" sz="3200" dirty="0">
                <a:latin typeface="+mn-lt"/>
              </a:rPr>
              <a:t>Solution Checker</a:t>
            </a:r>
          </a:p>
        </p:txBody>
      </p:sp>
    </p:spTree>
    <p:extLst>
      <p:ext uri="{BB962C8B-B14F-4D97-AF65-F5344CB8AC3E}">
        <p14:creationId xmlns:p14="http://schemas.microsoft.com/office/powerpoint/2010/main" val="455057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094B2A0-3093-4C2F-A6BE-1E916A90BC6D}"/>
              </a:ext>
            </a:extLst>
          </p:cNvPr>
          <p:cNvSpPr>
            <a:spLocks noGrp="1"/>
          </p:cNvSpPr>
          <p:nvPr>
            <p:ph type="title"/>
          </p:nvPr>
        </p:nvSpPr>
        <p:spPr/>
        <p:txBody>
          <a:bodyPr/>
          <a:lstStyle/>
          <a:p>
            <a:r>
              <a:rPr lang="en-US" sz="2800" dirty="0">
                <a:latin typeface="Segoe UI Semibold" panose="020B0702040204020203" pitchFamily="34" charset="0"/>
                <a:cs typeface="Segoe UI Semibold" panose="020B0702040204020203" pitchFamily="34" charset="0"/>
              </a:rPr>
              <a:t>PowerApps Solution Checker/Health Hub</a:t>
            </a:r>
          </a:p>
        </p:txBody>
      </p:sp>
      <p:sp>
        <p:nvSpPr>
          <p:cNvPr id="5" name="Content Placeholder 4">
            <a:extLst>
              <a:ext uri="{FF2B5EF4-FFF2-40B4-BE49-F238E27FC236}">
                <a16:creationId xmlns:a16="http://schemas.microsoft.com/office/drawing/2014/main" id="{FBF70237-23BC-4096-B59B-02ABB9FEDAAE}"/>
              </a:ext>
            </a:extLst>
          </p:cNvPr>
          <p:cNvSpPr>
            <a:spLocks noGrp="1"/>
          </p:cNvSpPr>
          <p:nvPr>
            <p:ph idx="1"/>
          </p:nvPr>
        </p:nvSpPr>
        <p:spPr>
          <a:xfrm>
            <a:off x="304800" y="1341122"/>
            <a:ext cx="11582400" cy="1633011"/>
          </a:xfrm>
        </p:spPr>
        <p:txBody>
          <a:bodyPr/>
          <a:lstStyle/>
          <a:p>
            <a:r>
              <a:rPr lang="en-US" dirty="0">
                <a:latin typeface="+mn-lt"/>
              </a:rPr>
              <a:t>Solution Checker does static checks to identify performance, stability, and reliability issues with Solutions</a:t>
            </a:r>
            <a:br>
              <a:rPr lang="en-US" dirty="0"/>
            </a:br>
            <a:endParaRPr lang="en-US" dirty="0">
              <a:latin typeface="+mn-lt"/>
            </a:endParaRPr>
          </a:p>
          <a:p>
            <a:r>
              <a:rPr lang="en-US" dirty="0">
                <a:latin typeface="+mn-lt"/>
              </a:rPr>
              <a:t>Solution Health Hub runs rules to validate the configuration of an environment</a:t>
            </a:r>
          </a:p>
        </p:txBody>
      </p:sp>
      <p:pic>
        <p:nvPicPr>
          <p:cNvPr id="3" name="Picture 2" descr="Solution Checker - Screenshot">
            <a:extLst>
              <a:ext uri="{FF2B5EF4-FFF2-40B4-BE49-F238E27FC236}">
                <a16:creationId xmlns:a16="http://schemas.microsoft.com/office/drawing/2014/main" id="{6381F9F0-9E07-470E-92C3-F60ADCBEFD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765" y="4417534"/>
            <a:ext cx="7885041" cy="1440160"/>
          </a:xfrm>
          <a:prstGeom prst="rect">
            <a:avLst/>
          </a:prstGeom>
          <a:ln>
            <a:solidFill>
              <a:schemeClr val="tx1"/>
            </a:solidFill>
          </a:ln>
        </p:spPr>
      </p:pic>
      <p:pic>
        <p:nvPicPr>
          <p:cNvPr id="6" name="Picture 5" descr="Solution Health Hub, Dynamics Navigation - Screenshot">
            <a:extLst>
              <a:ext uri="{FF2B5EF4-FFF2-40B4-BE49-F238E27FC236}">
                <a16:creationId xmlns:a16="http://schemas.microsoft.com/office/drawing/2014/main" id="{F7DF862C-6037-488A-94C9-5E350CC2A01F}"/>
              </a:ext>
            </a:extLst>
          </p:cNvPr>
          <p:cNvPicPr>
            <a:picLocks noChangeAspect="1"/>
          </p:cNvPicPr>
          <p:nvPr/>
        </p:nvPicPr>
        <p:blipFill>
          <a:blip r:embed="rId4"/>
          <a:stretch>
            <a:fillRect/>
          </a:stretch>
        </p:blipFill>
        <p:spPr>
          <a:xfrm>
            <a:off x="9264353" y="3909054"/>
            <a:ext cx="2125647" cy="2457121"/>
          </a:xfrm>
          <a:prstGeom prst="rect">
            <a:avLst/>
          </a:prstGeom>
        </p:spPr>
      </p:pic>
    </p:spTree>
    <p:extLst>
      <p:ext uri="{BB962C8B-B14F-4D97-AF65-F5344CB8AC3E}">
        <p14:creationId xmlns:p14="http://schemas.microsoft.com/office/powerpoint/2010/main" val="1463449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C3574C5-6A18-4D39-A768-DE6545ED9986}"/>
              </a:ext>
            </a:extLst>
          </p:cNvPr>
          <p:cNvSpPr>
            <a:spLocks noGrp="1"/>
          </p:cNvSpPr>
          <p:nvPr>
            <p:ph type="title"/>
          </p:nvPr>
        </p:nvSpPr>
        <p:spPr/>
        <p:txBody>
          <a:bodyPr/>
          <a:lstStyle/>
          <a:p>
            <a:r>
              <a:rPr lang="en-US" sz="2800" dirty="0">
                <a:latin typeface="Segoe UI Semibold" panose="020B0702040204020203" pitchFamily="34" charset="0"/>
                <a:cs typeface="Segoe UI Semibold" panose="020B0702040204020203" pitchFamily="34" charset="0"/>
              </a:rPr>
              <a:t>Solution Health Hub </a:t>
            </a:r>
          </a:p>
        </p:txBody>
      </p:sp>
      <p:sp>
        <p:nvSpPr>
          <p:cNvPr id="2" name="Content Placeholder 1">
            <a:extLst>
              <a:ext uri="{FF2B5EF4-FFF2-40B4-BE49-F238E27FC236}">
                <a16:creationId xmlns:a16="http://schemas.microsoft.com/office/drawing/2014/main" id="{12B6C93F-2D8A-4DBC-94EC-76D25F74757A}"/>
              </a:ext>
            </a:extLst>
          </p:cNvPr>
          <p:cNvSpPr>
            <a:spLocks noGrp="1"/>
          </p:cNvSpPr>
          <p:nvPr>
            <p:ph idx="1"/>
          </p:nvPr>
        </p:nvSpPr>
        <p:spPr>
          <a:xfrm>
            <a:off x="304800" y="1341122"/>
            <a:ext cx="11582400" cy="908839"/>
          </a:xfrm>
        </p:spPr>
        <p:txBody>
          <a:bodyPr/>
          <a:lstStyle/>
          <a:p>
            <a:r>
              <a:rPr lang="en-US" dirty="0">
                <a:latin typeface="+mn-lt"/>
              </a:rPr>
              <a:t>Rules are used to validate configuration </a:t>
            </a:r>
          </a:p>
          <a:p>
            <a:r>
              <a:rPr lang="en-US" dirty="0">
                <a:latin typeface="+mn-lt"/>
              </a:rPr>
              <a:t>Resolve problems by pre-defined corrective actions</a:t>
            </a:r>
          </a:p>
        </p:txBody>
      </p:sp>
      <p:pic>
        <p:nvPicPr>
          <p:cNvPr id="5" name="Picture 4" descr="Analysis Job - Screenshot">
            <a:extLst>
              <a:ext uri="{FF2B5EF4-FFF2-40B4-BE49-F238E27FC236}">
                <a16:creationId xmlns:a16="http://schemas.microsoft.com/office/drawing/2014/main" id="{4858F217-2CB9-460D-A8DC-49DF2FDEE2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9457" y="2564904"/>
            <a:ext cx="9994063" cy="4266333"/>
          </a:xfrm>
          <a:prstGeom prst="rect">
            <a:avLst/>
          </a:prstGeom>
          <a:ln>
            <a:solidFill>
              <a:schemeClr val="tx1"/>
            </a:solidFill>
          </a:ln>
        </p:spPr>
      </p:pic>
    </p:spTree>
    <p:extLst>
      <p:ext uri="{BB962C8B-B14F-4D97-AF65-F5344CB8AC3E}">
        <p14:creationId xmlns:p14="http://schemas.microsoft.com/office/powerpoint/2010/main" val="31228549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E2FB39C-A5D1-4F4F-B06E-D2015F7F6863}"/>
              </a:ext>
            </a:extLst>
          </p:cNvPr>
          <p:cNvSpPr>
            <a:spLocks noGrp="1"/>
          </p:cNvSpPr>
          <p:nvPr>
            <p:ph type="title"/>
          </p:nvPr>
        </p:nvSpPr>
        <p:spPr>
          <a:xfrm>
            <a:off x="348946" y="292629"/>
            <a:ext cx="11306469" cy="403131"/>
          </a:xfrm>
        </p:spPr>
        <p:txBody>
          <a:bodyPr/>
          <a:lstStyle/>
          <a:p>
            <a:r>
              <a:rPr lang="en-US"/>
              <a:t>What are Solutions?</a:t>
            </a:r>
          </a:p>
        </p:txBody>
      </p:sp>
      <p:pic>
        <p:nvPicPr>
          <p:cNvPr id="1026" name="Picture 2">
            <a:extLst>
              <a:ext uri="{FF2B5EF4-FFF2-40B4-BE49-F238E27FC236}">
                <a16:creationId xmlns:a16="http://schemas.microsoft.com/office/drawing/2014/main" id="{1D147BF7-8264-42D6-AC26-075EF9560FC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4312"/>
          <a:stretch/>
        </p:blipFill>
        <p:spPr bwMode="auto">
          <a:xfrm>
            <a:off x="1" y="2016218"/>
            <a:ext cx="12192000" cy="4841735"/>
          </a:xfrm>
          <a:prstGeom prst="rect">
            <a:avLst/>
          </a:prstGeom>
          <a:noFill/>
          <a:extLst>
            <a:ext uri="{909E8E84-426E-40DD-AFC4-6F175D3DCCD1}">
              <a14:hiddenFill xmlns:a14="http://schemas.microsoft.com/office/drawing/2010/main">
                <a:solidFill>
                  <a:srgbClr val="FFFFFF"/>
                </a:solidFill>
              </a14:hiddenFill>
            </a:ext>
          </a:extLst>
        </p:spPr>
      </p:pic>
      <p:sp>
        <p:nvSpPr>
          <p:cNvPr id="5" name="Title 2">
            <a:extLst>
              <a:ext uri="{FF2B5EF4-FFF2-40B4-BE49-F238E27FC236}">
                <a16:creationId xmlns:a16="http://schemas.microsoft.com/office/drawing/2014/main" id="{709BDEFE-C95A-4491-ABBA-BA594347B6F3}"/>
              </a:ext>
            </a:extLst>
          </p:cNvPr>
          <p:cNvSpPr txBox="1">
            <a:spLocks/>
          </p:cNvSpPr>
          <p:nvPr/>
        </p:nvSpPr>
        <p:spPr>
          <a:xfrm>
            <a:off x="348946" y="6274018"/>
            <a:ext cx="3712244" cy="421654"/>
          </a:xfrm>
          <a:prstGeom prst="rect">
            <a:avLst/>
          </a:prstGeom>
        </p:spPr>
        <p:txBody>
          <a:bodyPr vert="horz" wrap="square" lIns="0" tIns="0" rIns="0" bIns="0" rtlCol="0" anchor="t">
            <a:spAutoFit/>
          </a:bodyPr>
          <a:lstStyle>
            <a:lvl1pPr algn="l" defTabSz="932649" rtl="0" eaLnBrk="1" latinLnBrk="0" hangingPunct="1">
              <a:lnSpc>
                <a:spcPts val="3200"/>
              </a:lnSpc>
              <a:spcBef>
                <a:spcPct val="0"/>
              </a:spcBef>
              <a:buNone/>
              <a:defRPr lang="en-US" sz="2800" b="0" strike="noStrike" kern="1200" cap="none" spc="-50" baseline="0">
                <a:ln w="3175">
                  <a:noFill/>
                </a:ln>
                <a:solidFill>
                  <a:schemeClr val="tx1"/>
                </a:solidFill>
                <a:effectLst/>
                <a:latin typeface="+mj-lt"/>
                <a:ea typeface="+mn-ea"/>
                <a:cs typeface="Segoe UI" pitchFamily="34" charset="0"/>
              </a:defRPr>
            </a:lvl1pPr>
          </a:lstStyle>
          <a:p>
            <a:pPr algn="ctr"/>
            <a:r>
              <a:rPr lang="en-US" sz="3922">
                <a:solidFill>
                  <a:schemeClr val="bg1"/>
                </a:solidFill>
              </a:rPr>
              <a:t>Dev</a:t>
            </a:r>
          </a:p>
        </p:txBody>
      </p:sp>
      <p:sp>
        <p:nvSpPr>
          <p:cNvPr id="10" name="Title 2">
            <a:extLst>
              <a:ext uri="{FF2B5EF4-FFF2-40B4-BE49-F238E27FC236}">
                <a16:creationId xmlns:a16="http://schemas.microsoft.com/office/drawing/2014/main" id="{97B3AD40-A241-4C77-8695-7318F24634E6}"/>
              </a:ext>
            </a:extLst>
          </p:cNvPr>
          <p:cNvSpPr txBox="1">
            <a:spLocks/>
          </p:cNvSpPr>
          <p:nvPr/>
        </p:nvSpPr>
        <p:spPr>
          <a:xfrm>
            <a:off x="7166658" y="6274018"/>
            <a:ext cx="3712244" cy="421654"/>
          </a:xfrm>
          <a:prstGeom prst="rect">
            <a:avLst/>
          </a:prstGeom>
        </p:spPr>
        <p:txBody>
          <a:bodyPr vert="horz" wrap="square" lIns="0" tIns="0" rIns="0" bIns="0" rtlCol="0" anchor="t">
            <a:spAutoFit/>
          </a:bodyPr>
          <a:lstStyle>
            <a:lvl1pPr algn="l" defTabSz="932649" rtl="0" eaLnBrk="1" latinLnBrk="0" hangingPunct="1">
              <a:lnSpc>
                <a:spcPts val="3200"/>
              </a:lnSpc>
              <a:spcBef>
                <a:spcPct val="0"/>
              </a:spcBef>
              <a:buNone/>
              <a:defRPr lang="en-US" sz="2800" b="0" strike="noStrike" kern="1200" cap="none" spc="-50" baseline="0">
                <a:ln w="3175">
                  <a:noFill/>
                </a:ln>
                <a:solidFill>
                  <a:schemeClr val="tx1"/>
                </a:solidFill>
                <a:effectLst/>
                <a:latin typeface="+mj-lt"/>
                <a:ea typeface="+mn-ea"/>
                <a:cs typeface="Segoe UI" pitchFamily="34" charset="0"/>
              </a:defRPr>
            </a:lvl1pPr>
          </a:lstStyle>
          <a:p>
            <a:pPr algn="ctr"/>
            <a:r>
              <a:rPr lang="en-US" sz="3922">
                <a:solidFill>
                  <a:schemeClr val="bg1"/>
                </a:solidFill>
              </a:rPr>
              <a:t>Test</a:t>
            </a:r>
          </a:p>
        </p:txBody>
      </p:sp>
      <p:sp>
        <p:nvSpPr>
          <p:cNvPr id="7" name="Title 2">
            <a:extLst>
              <a:ext uri="{FF2B5EF4-FFF2-40B4-BE49-F238E27FC236}">
                <a16:creationId xmlns:a16="http://schemas.microsoft.com/office/drawing/2014/main" id="{66081CF3-89E3-4F71-8923-E0F748696A55}"/>
              </a:ext>
            </a:extLst>
          </p:cNvPr>
          <p:cNvSpPr txBox="1">
            <a:spLocks/>
          </p:cNvSpPr>
          <p:nvPr/>
        </p:nvSpPr>
        <p:spPr>
          <a:xfrm>
            <a:off x="2241349" y="2922032"/>
            <a:ext cx="8771366" cy="2414119"/>
          </a:xfrm>
          <a:prstGeom prst="rect">
            <a:avLst/>
          </a:prstGeom>
          <a:solidFill>
            <a:schemeClr val="accent1">
              <a:alpha val="70000"/>
            </a:schemeClr>
          </a:solidFill>
        </p:spPr>
        <p:txBody>
          <a:bodyPr vert="horz" wrap="square" lIns="0" tIns="0" rIns="0" bIns="0" rtlCol="0" anchor="t">
            <a:spAutoFit/>
          </a:bodyPr>
          <a:lstStyle>
            <a:lvl1pPr algn="l" defTabSz="932649" rtl="0" eaLnBrk="1" latinLnBrk="0" hangingPunct="1">
              <a:lnSpc>
                <a:spcPts val="3200"/>
              </a:lnSpc>
              <a:spcBef>
                <a:spcPct val="0"/>
              </a:spcBef>
              <a:buNone/>
              <a:defRPr lang="en-US" sz="2800" b="0" strike="noStrike" kern="1200" cap="none" spc="-50" baseline="0">
                <a:ln w="3175">
                  <a:noFill/>
                </a:ln>
                <a:solidFill>
                  <a:schemeClr val="tx1"/>
                </a:solidFill>
                <a:effectLst/>
                <a:latin typeface="+mj-lt"/>
                <a:ea typeface="+mn-ea"/>
                <a:cs typeface="Segoe UI" pitchFamily="34" charset="0"/>
              </a:defRPr>
            </a:lvl1pPr>
          </a:lstStyle>
          <a:p>
            <a:pPr algn="ctr">
              <a:lnSpc>
                <a:spcPct val="100000"/>
              </a:lnSpc>
            </a:pPr>
            <a:r>
              <a:rPr lang="en-US" sz="3922"/>
              <a:t>Is the code broken or the environment?</a:t>
            </a:r>
          </a:p>
          <a:p>
            <a:pPr algn="ctr">
              <a:lnSpc>
                <a:spcPct val="100000"/>
              </a:lnSpc>
            </a:pPr>
            <a:r>
              <a:rPr lang="en-US" sz="3922"/>
              <a:t>Was the environment already sick?</a:t>
            </a:r>
          </a:p>
          <a:p>
            <a:pPr algn="ctr">
              <a:lnSpc>
                <a:spcPct val="100000"/>
              </a:lnSpc>
            </a:pPr>
            <a:r>
              <a:rPr lang="en-US" sz="3922"/>
              <a:t>Am I missing a component?</a:t>
            </a:r>
          </a:p>
          <a:p>
            <a:pPr algn="ctr">
              <a:lnSpc>
                <a:spcPct val="100000"/>
              </a:lnSpc>
            </a:pPr>
            <a:r>
              <a:rPr lang="en-US" sz="3922"/>
              <a:t>Is a component out of date?</a:t>
            </a:r>
          </a:p>
        </p:txBody>
      </p:sp>
    </p:spTree>
    <p:extLst>
      <p:ext uri="{BB962C8B-B14F-4D97-AF65-F5344CB8AC3E}">
        <p14:creationId xmlns:p14="http://schemas.microsoft.com/office/powerpoint/2010/main" val="1535479664"/>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E0C1EC9-DD54-4DCC-9129-1D791E6437A3}"/>
              </a:ext>
            </a:extLst>
          </p:cNvPr>
          <p:cNvSpPr>
            <a:spLocks noGrp="1"/>
          </p:cNvSpPr>
          <p:nvPr>
            <p:ph type="title"/>
          </p:nvPr>
        </p:nvSpPr>
        <p:spPr/>
        <p:txBody>
          <a:bodyPr/>
          <a:lstStyle/>
          <a:p>
            <a:r>
              <a:rPr lang="en-US" sz="3600" dirty="0"/>
              <a:t>Environment Variables </a:t>
            </a:r>
          </a:p>
        </p:txBody>
      </p:sp>
      <p:sp>
        <p:nvSpPr>
          <p:cNvPr id="2" name="Content Placeholder 1">
            <a:extLst>
              <a:ext uri="{FF2B5EF4-FFF2-40B4-BE49-F238E27FC236}">
                <a16:creationId xmlns:a16="http://schemas.microsoft.com/office/drawing/2014/main" id="{5390EAF9-40F6-408D-BB45-3E4E07F857D6}"/>
              </a:ext>
            </a:extLst>
          </p:cNvPr>
          <p:cNvSpPr>
            <a:spLocks noGrp="1"/>
          </p:cNvSpPr>
          <p:nvPr>
            <p:ph idx="1"/>
          </p:nvPr>
        </p:nvSpPr>
        <p:spPr>
          <a:xfrm>
            <a:off x="304800" y="1341122"/>
            <a:ext cx="11582400" cy="3805529"/>
          </a:xfrm>
        </p:spPr>
        <p:txBody>
          <a:bodyPr/>
          <a:lstStyle/>
          <a:p>
            <a:r>
              <a:rPr lang="en-US" dirty="0">
                <a:latin typeface="+mn-lt"/>
              </a:rPr>
              <a:t>Allows values that differ between environments to be dynamically replaced instead of hard coded</a:t>
            </a:r>
            <a:br>
              <a:rPr lang="en-US" dirty="0">
                <a:latin typeface="+mn-lt"/>
              </a:rPr>
            </a:br>
            <a:endParaRPr lang="en-US" dirty="0">
              <a:latin typeface="+mn-lt"/>
            </a:endParaRPr>
          </a:p>
          <a:p>
            <a:r>
              <a:rPr lang="en-US" dirty="0">
                <a:latin typeface="+mn-lt"/>
              </a:rPr>
              <a:t>Defined by makers as part of a Solution</a:t>
            </a:r>
          </a:p>
          <a:p>
            <a:endParaRPr lang="en-US" dirty="0">
              <a:latin typeface="+mn-lt"/>
            </a:endParaRPr>
          </a:p>
          <a:p>
            <a:r>
              <a:rPr lang="en-US" dirty="0">
                <a:latin typeface="+mn-lt"/>
              </a:rPr>
              <a:t>Can be used by flows and via API for initial release</a:t>
            </a:r>
            <a:br>
              <a:rPr lang="en-US" dirty="0">
                <a:latin typeface="+mn-lt"/>
              </a:rPr>
            </a:br>
            <a:endParaRPr lang="en-US" dirty="0">
              <a:latin typeface="+mn-lt"/>
            </a:endParaRPr>
          </a:p>
          <a:p>
            <a:r>
              <a:rPr lang="en-US" dirty="0">
                <a:latin typeface="+mn-lt"/>
              </a:rPr>
              <a:t>Solution can contain default values</a:t>
            </a:r>
            <a:br>
              <a:rPr lang="en-US" dirty="0">
                <a:latin typeface="+mn-lt"/>
              </a:rPr>
            </a:br>
            <a:endParaRPr lang="en-US" dirty="0">
              <a:latin typeface="+mn-lt"/>
            </a:endParaRPr>
          </a:p>
          <a:p>
            <a:r>
              <a:rPr lang="en-US" dirty="0">
                <a:latin typeface="+mn-lt"/>
              </a:rPr>
              <a:t>After import to target environment, blank values must be established</a:t>
            </a:r>
          </a:p>
        </p:txBody>
      </p:sp>
    </p:spTree>
    <p:extLst>
      <p:ext uri="{BB962C8B-B14F-4D97-AF65-F5344CB8AC3E}">
        <p14:creationId xmlns:p14="http://schemas.microsoft.com/office/powerpoint/2010/main" val="14114404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151299A-99DD-43F2-9CC6-505013D8DCD6}"/>
              </a:ext>
            </a:extLst>
          </p:cNvPr>
          <p:cNvSpPr>
            <a:spLocks noGrp="1"/>
          </p:cNvSpPr>
          <p:nvPr>
            <p:ph type="title"/>
          </p:nvPr>
        </p:nvSpPr>
        <p:spPr/>
        <p:txBody>
          <a:bodyPr/>
          <a:lstStyle/>
          <a:p>
            <a:r>
              <a:rPr lang="en-US" sz="3600" dirty="0"/>
              <a:t>Example – Environment Variables </a:t>
            </a:r>
          </a:p>
        </p:txBody>
      </p:sp>
      <p:sp>
        <p:nvSpPr>
          <p:cNvPr id="4" name="Rectangle 3">
            <a:extLst>
              <a:ext uri="{FF2B5EF4-FFF2-40B4-BE49-F238E27FC236}">
                <a16:creationId xmlns:a16="http://schemas.microsoft.com/office/drawing/2014/main" id="{87912AAF-3FE4-4082-A354-BA39B55FD62D}"/>
              </a:ext>
            </a:extLst>
          </p:cNvPr>
          <p:cNvSpPr/>
          <p:nvPr/>
        </p:nvSpPr>
        <p:spPr bwMode="auto">
          <a:xfrm>
            <a:off x="527382" y="1316766"/>
            <a:ext cx="3360373" cy="480053"/>
          </a:xfrm>
          <a:prstGeom prst="rect">
            <a:avLst/>
          </a:prstGeom>
          <a:solidFill>
            <a:srgbClr val="0071BC"/>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r>
              <a:rPr lang="en-US" sz="2667">
                <a:solidFill>
                  <a:srgbClr val="FFFFFF"/>
                </a:solidFill>
                <a:latin typeface="Segoe UI Light"/>
              </a:rPr>
              <a:t>Development</a:t>
            </a:r>
          </a:p>
        </p:txBody>
      </p:sp>
      <p:sp>
        <p:nvSpPr>
          <p:cNvPr id="7" name="Rectangle 6">
            <a:extLst>
              <a:ext uri="{FF2B5EF4-FFF2-40B4-BE49-F238E27FC236}">
                <a16:creationId xmlns:a16="http://schemas.microsoft.com/office/drawing/2014/main" id="{FDF969E1-AB33-4E35-BAB3-F32977199D2A}"/>
              </a:ext>
            </a:extLst>
          </p:cNvPr>
          <p:cNvSpPr/>
          <p:nvPr/>
        </p:nvSpPr>
        <p:spPr bwMode="auto">
          <a:xfrm>
            <a:off x="719403" y="1892830"/>
            <a:ext cx="3168352" cy="480053"/>
          </a:xfrm>
          <a:prstGeom prst="rect">
            <a:avLst/>
          </a:prstGeom>
          <a:solidFill>
            <a:schemeClr val="tx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r>
              <a:rPr lang="en-US" sz="2400" dirty="0">
                <a:solidFill>
                  <a:srgbClr val="FFFFFF"/>
                </a:solidFill>
                <a:latin typeface="Segoe UI Light"/>
              </a:rPr>
              <a:t>Var – From Email</a:t>
            </a:r>
          </a:p>
        </p:txBody>
      </p:sp>
      <p:sp>
        <p:nvSpPr>
          <p:cNvPr id="8" name="Rectangle 7">
            <a:extLst>
              <a:ext uri="{FF2B5EF4-FFF2-40B4-BE49-F238E27FC236}">
                <a16:creationId xmlns:a16="http://schemas.microsoft.com/office/drawing/2014/main" id="{19CCD822-9C14-4AE3-BF47-1EB55AE369BD}"/>
              </a:ext>
            </a:extLst>
          </p:cNvPr>
          <p:cNvSpPr/>
          <p:nvPr/>
        </p:nvSpPr>
        <p:spPr bwMode="auto">
          <a:xfrm>
            <a:off x="1103446" y="2468894"/>
            <a:ext cx="2784309" cy="480053"/>
          </a:xfrm>
          <a:prstGeom prst="rect">
            <a:avLst/>
          </a:prstGeom>
          <a:solidFill>
            <a:schemeClr val="tx1">
              <a:lumMod val="50000"/>
              <a:lumOff val="5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r>
              <a:rPr lang="en-US" sz="1600">
                <a:solidFill>
                  <a:srgbClr val="000000"/>
                </a:solidFill>
                <a:latin typeface="Segoe UI Light"/>
              </a:rPr>
              <a:t>Value – dev@contoso.com</a:t>
            </a:r>
          </a:p>
        </p:txBody>
      </p:sp>
      <p:sp>
        <p:nvSpPr>
          <p:cNvPr id="14" name="Rectangle 13">
            <a:extLst>
              <a:ext uri="{FF2B5EF4-FFF2-40B4-BE49-F238E27FC236}">
                <a16:creationId xmlns:a16="http://schemas.microsoft.com/office/drawing/2014/main" id="{BAA194AD-17A3-4361-B3F9-C370245D8F71}"/>
              </a:ext>
            </a:extLst>
          </p:cNvPr>
          <p:cNvSpPr/>
          <p:nvPr/>
        </p:nvSpPr>
        <p:spPr bwMode="auto">
          <a:xfrm>
            <a:off x="719403" y="3390268"/>
            <a:ext cx="3168352" cy="480053"/>
          </a:xfrm>
          <a:prstGeom prst="rect">
            <a:avLst/>
          </a:prstGeom>
          <a:solidFill>
            <a:schemeClr val="tx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r>
              <a:rPr lang="en-US" sz="2400" dirty="0">
                <a:solidFill>
                  <a:srgbClr val="FFFFFF"/>
                </a:solidFill>
                <a:latin typeface="Segoe UI Light"/>
              </a:rPr>
              <a:t>Var – Auto Approve</a:t>
            </a:r>
          </a:p>
        </p:txBody>
      </p:sp>
      <p:sp>
        <p:nvSpPr>
          <p:cNvPr id="15" name="Rectangle 14">
            <a:extLst>
              <a:ext uri="{FF2B5EF4-FFF2-40B4-BE49-F238E27FC236}">
                <a16:creationId xmlns:a16="http://schemas.microsoft.com/office/drawing/2014/main" id="{B55027AD-C86D-42F9-B8FE-87790F2E9BF6}"/>
              </a:ext>
            </a:extLst>
          </p:cNvPr>
          <p:cNvSpPr/>
          <p:nvPr/>
        </p:nvSpPr>
        <p:spPr bwMode="auto">
          <a:xfrm>
            <a:off x="1103446" y="3966332"/>
            <a:ext cx="2784309" cy="480053"/>
          </a:xfrm>
          <a:prstGeom prst="rect">
            <a:avLst/>
          </a:prstGeom>
          <a:solidFill>
            <a:schemeClr val="tx1">
              <a:lumMod val="50000"/>
              <a:lumOff val="5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r>
              <a:rPr lang="en-US" sz="1600">
                <a:solidFill>
                  <a:srgbClr val="000000"/>
                </a:solidFill>
                <a:latin typeface="Segoe UI Light"/>
              </a:rPr>
              <a:t>Default – Yes</a:t>
            </a:r>
          </a:p>
        </p:txBody>
      </p:sp>
      <p:sp>
        <p:nvSpPr>
          <p:cNvPr id="5" name="Rectangle 4">
            <a:extLst>
              <a:ext uri="{FF2B5EF4-FFF2-40B4-BE49-F238E27FC236}">
                <a16:creationId xmlns:a16="http://schemas.microsoft.com/office/drawing/2014/main" id="{16775AF2-2AF7-49DC-92E0-C37866C68446}"/>
              </a:ext>
            </a:extLst>
          </p:cNvPr>
          <p:cNvSpPr/>
          <p:nvPr/>
        </p:nvSpPr>
        <p:spPr bwMode="auto">
          <a:xfrm>
            <a:off x="4415814" y="1316766"/>
            <a:ext cx="3360373" cy="480053"/>
          </a:xfrm>
          <a:prstGeom prst="rect">
            <a:avLst/>
          </a:prstGeom>
          <a:solidFill>
            <a:srgbClr val="0071BC"/>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r>
              <a:rPr lang="en-US" sz="2667">
                <a:solidFill>
                  <a:srgbClr val="FFFFFF"/>
                </a:solidFill>
                <a:latin typeface="Segoe UI Light"/>
              </a:rPr>
              <a:t>Test</a:t>
            </a:r>
          </a:p>
        </p:txBody>
      </p:sp>
      <p:sp>
        <p:nvSpPr>
          <p:cNvPr id="10" name="Rectangle 9">
            <a:extLst>
              <a:ext uri="{FF2B5EF4-FFF2-40B4-BE49-F238E27FC236}">
                <a16:creationId xmlns:a16="http://schemas.microsoft.com/office/drawing/2014/main" id="{5F49C68B-8A3E-49C9-8302-2946B9C66BEE}"/>
              </a:ext>
            </a:extLst>
          </p:cNvPr>
          <p:cNvSpPr/>
          <p:nvPr/>
        </p:nvSpPr>
        <p:spPr bwMode="auto">
          <a:xfrm>
            <a:off x="4622247" y="1892830"/>
            <a:ext cx="3168352" cy="480053"/>
          </a:xfrm>
          <a:prstGeom prst="rect">
            <a:avLst/>
          </a:prstGeom>
          <a:solidFill>
            <a:schemeClr val="tx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r>
              <a:rPr lang="en-US" sz="2400">
                <a:solidFill>
                  <a:srgbClr val="FFFFFF"/>
                </a:solidFill>
                <a:latin typeface="Segoe UI Light"/>
              </a:rPr>
              <a:t>Var – From Email</a:t>
            </a:r>
          </a:p>
        </p:txBody>
      </p:sp>
      <p:sp>
        <p:nvSpPr>
          <p:cNvPr id="11" name="Rectangle 10">
            <a:extLst>
              <a:ext uri="{FF2B5EF4-FFF2-40B4-BE49-F238E27FC236}">
                <a16:creationId xmlns:a16="http://schemas.microsoft.com/office/drawing/2014/main" id="{2DD26481-0FC5-4BF1-9079-106629C6FB5D}"/>
              </a:ext>
            </a:extLst>
          </p:cNvPr>
          <p:cNvSpPr/>
          <p:nvPr/>
        </p:nvSpPr>
        <p:spPr bwMode="auto">
          <a:xfrm>
            <a:off x="5006290" y="2468894"/>
            <a:ext cx="2784309" cy="480053"/>
          </a:xfrm>
          <a:prstGeom prst="rect">
            <a:avLst/>
          </a:prstGeom>
          <a:solidFill>
            <a:schemeClr val="tx1">
              <a:lumMod val="50000"/>
              <a:lumOff val="5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r>
              <a:rPr lang="en-US" sz="1600">
                <a:solidFill>
                  <a:srgbClr val="000000"/>
                </a:solidFill>
                <a:latin typeface="Segoe UI Light"/>
              </a:rPr>
              <a:t>Value – test@contoso.com</a:t>
            </a:r>
          </a:p>
        </p:txBody>
      </p:sp>
      <p:sp>
        <p:nvSpPr>
          <p:cNvPr id="16" name="Rectangle 15">
            <a:extLst>
              <a:ext uri="{FF2B5EF4-FFF2-40B4-BE49-F238E27FC236}">
                <a16:creationId xmlns:a16="http://schemas.microsoft.com/office/drawing/2014/main" id="{D2C6C1D2-99E6-435C-BE40-18BB69167929}"/>
              </a:ext>
            </a:extLst>
          </p:cNvPr>
          <p:cNvSpPr/>
          <p:nvPr/>
        </p:nvSpPr>
        <p:spPr bwMode="auto">
          <a:xfrm>
            <a:off x="4622247" y="3390268"/>
            <a:ext cx="3168352" cy="480053"/>
          </a:xfrm>
          <a:prstGeom prst="rect">
            <a:avLst/>
          </a:prstGeom>
          <a:solidFill>
            <a:schemeClr val="tx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r>
              <a:rPr lang="en-US" sz="2400" dirty="0">
                <a:solidFill>
                  <a:srgbClr val="FFFFFF"/>
                </a:solidFill>
                <a:latin typeface="Segoe UI Light"/>
              </a:rPr>
              <a:t>Var – Auto Approve</a:t>
            </a:r>
          </a:p>
        </p:txBody>
      </p:sp>
      <p:sp>
        <p:nvSpPr>
          <p:cNvPr id="19" name="Rectangle 18">
            <a:extLst>
              <a:ext uri="{FF2B5EF4-FFF2-40B4-BE49-F238E27FC236}">
                <a16:creationId xmlns:a16="http://schemas.microsoft.com/office/drawing/2014/main" id="{C9BF0014-9806-48CE-AE66-80D193B9FE90}"/>
              </a:ext>
            </a:extLst>
          </p:cNvPr>
          <p:cNvSpPr/>
          <p:nvPr/>
        </p:nvSpPr>
        <p:spPr bwMode="auto">
          <a:xfrm>
            <a:off x="5006290" y="3966332"/>
            <a:ext cx="2784309" cy="480053"/>
          </a:xfrm>
          <a:prstGeom prst="rect">
            <a:avLst/>
          </a:prstGeom>
          <a:solidFill>
            <a:schemeClr val="tx1">
              <a:lumMod val="50000"/>
              <a:lumOff val="5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r>
              <a:rPr lang="en-US" sz="1600">
                <a:solidFill>
                  <a:srgbClr val="000000"/>
                </a:solidFill>
                <a:latin typeface="Segoe UI Light"/>
              </a:rPr>
              <a:t>Default – Yes</a:t>
            </a:r>
          </a:p>
        </p:txBody>
      </p:sp>
      <p:sp>
        <p:nvSpPr>
          <p:cNvPr id="6" name="Rectangle 5">
            <a:extLst>
              <a:ext uri="{FF2B5EF4-FFF2-40B4-BE49-F238E27FC236}">
                <a16:creationId xmlns:a16="http://schemas.microsoft.com/office/drawing/2014/main" id="{97BC6C1D-2C2D-4C82-8A9B-55059AFB9673}"/>
              </a:ext>
            </a:extLst>
          </p:cNvPr>
          <p:cNvSpPr/>
          <p:nvPr/>
        </p:nvSpPr>
        <p:spPr bwMode="auto">
          <a:xfrm>
            <a:off x="8379194" y="1316766"/>
            <a:ext cx="3360373" cy="480053"/>
          </a:xfrm>
          <a:prstGeom prst="rect">
            <a:avLst/>
          </a:prstGeom>
          <a:solidFill>
            <a:srgbClr val="0071BC"/>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r>
              <a:rPr lang="en-US" sz="2667" dirty="0">
                <a:solidFill>
                  <a:srgbClr val="FFFFFF"/>
                </a:solidFill>
                <a:latin typeface="Segoe UI Light"/>
              </a:rPr>
              <a:t>Production</a:t>
            </a:r>
          </a:p>
        </p:txBody>
      </p:sp>
      <p:sp>
        <p:nvSpPr>
          <p:cNvPr id="12" name="Rectangle 11">
            <a:extLst>
              <a:ext uri="{FF2B5EF4-FFF2-40B4-BE49-F238E27FC236}">
                <a16:creationId xmlns:a16="http://schemas.microsoft.com/office/drawing/2014/main" id="{3144D9AE-5DC1-4E22-9B08-AD2B1871532D}"/>
              </a:ext>
            </a:extLst>
          </p:cNvPr>
          <p:cNvSpPr/>
          <p:nvPr/>
        </p:nvSpPr>
        <p:spPr bwMode="auto">
          <a:xfrm>
            <a:off x="8571215" y="1892830"/>
            <a:ext cx="3168352" cy="480053"/>
          </a:xfrm>
          <a:prstGeom prst="rect">
            <a:avLst/>
          </a:prstGeom>
          <a:solidFill>
            <a:schemeClr val="tx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r>
              <a:rPr lang="en-US" sz="2400">
                <a:solidFill>
                  <a:srgbClr val="FFFFFF"/>
                </a:solidFill>
                <a:latin typeface="Segoe UI Light"/>
              </a:rPr>
              <a:t>Var – From Email</a:t>
            </a:r>
          </a:p>
        </p:txBody>
      </p:sp>
      <p:sp>
        <p:nvSpPr>
          <p:cNvPr id="13" name="Rectangle 12">
            <a:extLst>
              <a:ext uri="{FF2B5EF4-FFF2-40B4-BE49-F238E27FC236}">
                <a16:creationId xmlns:a16="http://schemas.microsoft.com/office/drawing/2014/main" id="{5AE7C97A-CB36-4EC1-99AC-E9C226500A5D}"/>
              </a:ext>
            </a:extLst>
          </p:cNvPr>
          <p:cNvSpPr/>
          <p:nvPr/>
        </p:nvSpPr>
        <p:spPr bwMode="auto">
          <a:xfrm>
            <a:off x="8955258" y="2468894"/>
            <a:ext cx="2784309" cy="480053"/>
          </a:xfrm>
          <a:prstGeom prst="rect">
            <a:avLst/>
          </a:prstGeom>
          <a:solidFill>
            <a:schemeClr val="tx1">
              <a:lumMod val="50000"/>
              <a:lumOff val="5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r>
              <a:rPr lang="en-US" sz="1600">
                <a:solidFill>
                  <a:srgbClr val="000000"/>
                </a:solidFill>
                <a:latin typeface="Segoe UI Light"/>
              </a:rPr>
              <a:t>Value – prod@contoso.com</a:t>
            </a:r>
          </a:p>
        </p:txBody>
      </p:sp>
      <p:sp>
        <p:nvSpPr>
          <p:cNvPr id="17" name="Rectangle 16">
            <a:extLst>
              <a:ext uri="{FF2B5EF4-FFF2-40B4-BE49-F238E27FC236}">
                <a16:creationId xmlns:a16="http://schemas.microsoft.com/office/drawing/2014/main" id="{02403C17-DA3B-4D80-A913-B39AE79A99AD}"/>
              </a:ext>
            </a:extLst>
          </p:cNvPr>
          <p:cNvSpPr/>
          <p:nvPr/>
        </p:nvSpPr>
        <p:spPr bwMode="auto">
          <a:xfrm>
            <a:off x="8590548" y="3390268"/>
            <a:ext cx="3168352" cy="480053"/>
          </a:xfrm>
          <a:prstGeom prst="rect">
            <a:avLst/>
          </a:prstGeom>
          <a:solidFill>
            <a:schemeClr val="tx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r>
              <a:rPr lang="en-US" sz="2400">
                <a:solidFill>
                  <a:srgbClr val="FFFFFF"/>
                </a:solidFill>
                <a:latin typeface="Segoe UI Light"/>
              </a:rPr>
              <a:t>Var – Auto Approve</a:t>
            </a:r>
          </a:p>
        </p:txBody>
      </p:sp>
      <p:sp>
        <p:nvSpPr>
          <p:cNvPr id="18" name="Rectangle 17">
            <a:extLst>
              <a:ext uri="{FF2B5EF4-FFF2-40B4-BE49-F238E27FC236}">
                <a16:creationId xmlns:a16="http://schemas.microsoft.com/office/drawing/2014/main" id="{4DAA18F1-6CB8-4FDA-A374-02E85089A099}"/>
              </a:ext>
            </a:extLst>
          </p:cNvPr>
          <p:cNvSpPr/>
          <p:nvPr/>
        </p:nvSpPr>
        <p:spPr bwMode="auto">
          <a:xfrm>
            <a:off x="8974591" y="3966331"/>
            <a:ext cx="2784309" cy="480053"/>
          </a:xfrm>
          <a:prstGeom prst="rect">
            <a:avLst/>
          </a:prstGeom>
          <a:solidFill>
            <a:schemeClr val="tx1">
              <a:lumMod val="50000"/>
              <a:lumOff val="5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r>
              <a:rPr lang="en-US" sz="1600" dirty="0">
                <a:solidFill>
                  <a:srgbClr val="000000"/>
                </a:solidFill>
                <a:latin typeface="Segoe UI Light"/>
              </a:rPr>
              <a:t>Value – No</a:t>
            </a:r>
          </a:p>
        </p:txBody>
      </p:sp>
      <p:sp>
        <p:nvSpPr>
          <p:cNvPr id="20" name="Rectangle 19">
            <a:extLst>
              <a:ext uri="{FF2B5EF4-FFF2-40B4-BE49-F238E27FC236}">
                <a16:creationId xmlns:a16="http://schemas.microsoft.com/office/drawing/2014/main" id="{41324448-A948-4EE2-B3C8-70C564C392F3}"/>
              </a:ext>
            </a:extLst>
          </p:cNvPr>
          <p:cNvSpPr/>
          <p:nvPr/>
        </p:nvSpPr>
        <p:spPr>
          <a:xfrm>
            <a:off x="556220" y="5541235"/>
            <a:ext cx="10340313" cy="461665"/>
          </a:xfrm>
          <a:prstGeom prst="rect">
            <a:avLst/>
          </a:prstGeom>
        </p:spPr>
        <p:txBody>
          <a:bodyPr wrap="square">
            <a:spAutoFit/>
          </a:bodyPr>
          <a:lstStyle/>
          <a:p>
            <a:pPr defTabSz="1219170"/>
            <a:r>
              <a:rPr lang="en-US" sz="2400" dirty="0">
                <a:solidFill>
                  <a:srgbClr val="292929"/>
                </a:solidFill>
              </a:rPr>
              <a:t>Decimal, JSON, Text, and Two Options are supported data types</a:t>
            </a:r>
          </a:p>
        </p:txBody>
      </p:sp>
    </p:spTree>
    <p:extLst>
      <p:ext uri="{BB962C8B-B14F-4D97-AF65-F5344CB8AC3E}">
        <p14:creationId xmlns:p14="http://schemas.microsoft.com/office/powerpoint/2010/main" val="1847712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A73CB-F3CF-4039-8873-7621DEFF11CF}"/>
              </a:ext>
            </a:extLst>
          </p:cNvPr>
          <p:cNvSpPr>
            <a:spLocks noGrp="1"/>
          </p:cNvSpPr>
          <p:nvPr>
            <p:ph type="title"/>
          </p:nvPr>
        </p:nvSpPr>
        <p:spPr>
          <a:xfrm>
            <a:off x="489079" y="228603"/>
            <a:ext cx="11296416" cy="498598"/>
          </a:xfrm>
        </p:spPr>
        <p:txBody>
          <a:bodyPr/>
          <a:lstStyle/>
          <a:p>
            <a:r>
              <a:rPr lang="en-AU" sz="3600" dirty="0">
                <a:latin typeface="Segoe UI Semibold" panose="020B0702040204020203" pitchFamily="34" charset="0"/>
                <a:cs typeface="Segoe UI Semibold" panose="020B0702040204020203" pitchFamily="34" charset="0"/>
              </a:rPr>
              <a:t>Assigning Security Roles</a:t>
            </a:r>
          </a:p>
        </p:txBody>
      </p:sp>
      <p:sp>
        <p:nvSpPr>
          <p:cNvPr id="3" name="Text Placeholder 2">
            <a:extLst>
              <a:ext uri="{FF2B5EF4-FFF2-40B4-BE49-F238E27FC236}">
                <a16:creationId xmlns:a16="http://schemas.microsoft.com/office/drawing/2014/main" id="{E23D75DB-C535-4E28-A3D0-F8F3C906EAA6}"/>
              </a:ext>
            </a:extLst>
          </p:cNvPr>
          <p:cNvSpPr>
            <a:spLocks noGrp="1"/>
          </p:cNvSpPr>
          <p:nvPr>
            <p:ph type="body" sz="quarter" idx="10"/>
          </p:nvPr>
        </p:nvSpPr>
        <p:spPr>
          <a:xfrm>
            <a:off x="584200" y="1892830"/>
            <a:ext cx="5511800" cy="2499146"/>
          </a:xfrm>
        </p:spPr>
        <p:txBody>
          <a:bodyPr/>
          <a:lstStyle/>
          <a:p>
            <a:r>
              <a:rPr lang="en-AU" sz="2800" dirty="0">
                <a:latin typeface="Segoe UI" panose="020B0502040204020203" pitchFamily="34" charset="0"/>
                <a:cs typeface="Segoe UI" panose="020B0502040204020203" pitchFamily="34" charset="0"/>
              </a:rPr>
              <a:t>User added to environment</a:t>
            </a:r>
            <a:br>
              <a:rPr lang="en-AU" sz="2800" dirty="0">
                <a:latin typeface="Segoe UI" panose="020B0502040204020203" pitchFamily="34" charset="0"/>
                <a:cs typeface="Segoe UI" panose="020B0502040204020203" pitchFamily="34" charset="0"/>
              </a:rPr>
            </a:br>
            <a:endParaRPr lang="en-AU" sz="2800" dirty="0">
              <a:latin typeface="Segoe UI" panose="020B0502040204020203" pitchFamily="34" charset="0"/>
              <a:cs typeface="Segoe UI" panose="020B0502040204020203" pitchFamily="34" charset="0"/>
            </a:endParaRPr>
          </a:p>
          <a:p>
            <a:r>
              <a:rPr lang="en-AU" sz="2800" dirty="0">
                <a:latin typeface="Segoe UI" panose="020B0502040204020203" pitchFamily="34" charset="0"/>
                <a:cs typeface="Segoe UI" panose="020B0502040204020203" pitchFamily="34" charset="0"/>
              </a:rPr>
              <a:t>User optionally added to team</a:t>
            </a:r>
            <a:br>
              <a:rPr lang="en-AU" sz="2800" dirty="0">
                <a:latin typeface="Segoe UI" panose="020B0502040204020203" pitchFamily="34" charset="0"/>
                <a:cs typeface="Segoe UI" panose="020B0502040204020203" pitchFamily="34" charset="0"/>
              </a:rPr>
            </a:br>
            <a:endParaRPr lang="en-AU" sz="2800" dirty="0">
              <a:latin typeface="Segoe UI" panose="020B0502040204020203" pitchFamily="34" charset="0"/>
              <a:cs typeface="Segoe UI" panose="020B0502040204020203" pitchFamily="34" charset="0"/>
            </a:endParaRPr>
          </a:p>
          <a:p>
            <a:r>
              <a:rPr lang="en-AU" sz="2800" dirty="0">
                <a:latin typeface="Segoe UI" panose="020B0502040204020203" pitchFamily="34" charset="0"/>
                <a:cs typeface="Segoe UI" panose="020B0502040204020203" pitchFamily="34" charset="0"/>
              </a:rPr>
              <a:t>Security role assigned to user or team </a:t>
            </a:r>
          </a:p>
        </p:txBody>
      </p:sp>
      <p:sp>
        <p:nvSpPr>
          <p:cNvPr id="4" name="Rectangle 3">
            <a:extLst>
              <a:ext uri="{FF2B5EF4-FFF2-40B4-BE49-F238E27FC236}">
                <a16:creationId xmlns:a16="http://schemas.microsoft.com/office/drawing/2014/main" id="{1FACE1F6-6129-476C-B822-E63D341749DE}"/>
              </a:ext>
            </a:extLst>
          </p:cNvPr>
          <p:cNvSpPr/>
          <p:nvPr/>
        </p:nvSpPr>
        <p:spPr bwMode="auto">
          <a:xfrm>
            <a:off x="623392" y="1316766"/>
            <a:ext cx="5280587" cy="480053"/>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r>
              <a:rPr lang="en-US" sz="2667">
                <a:solidFill>
                  <a:srgbClr val="FFFFFF"/>
                </a:solidFill>
                <a:latin typeface="Segoe UI Light"/>
              </a:rPr>
              <a:t>Manual association </a:t>
            </a:r>
          </a:p>
        </p:txBody>
      </p:sp>
      <p:sp>
        <p:nvSpPr>
          <p:cNvPr id="5" name="Text Placeholder 2">
            <a:extLst>
              <a:ext uri="{FF2B5EF4-FFF2-40B4-BE49-F238E27FC236}">
                <a16:creationId xmlns:a16="http://schemas.microsoft.com/office/drawing/2014/main" id="{BC7F5EBB-2B03-429A-800B-BD2402798870}"/>
              </a:ext>
            </a:extLst>
          </p:cNvPr>
          <p:cNvSpPr txBox="1">
            <a:spLocks/>
          </p:cNvSpPr>
          <p:nvPr/>
        </p:nvSpPr>
        <p:spPr>
          <a:xfrm>
            <a:off x="6536861" y="1892830"/>
            <a:ext cx="5511800" cy="3834896"/>
          </a:xfrm>
          <a:prstGeom prst="rect">
            <a:avLst/>
          </a:prstGeom>
        </p:spPr>
        <p:txBody>
          <a:bodyPr vert="horz" wrap="square" lIns="0" tIns="0" rIns="0" bIns="0" rtlCol="0">
            <a:spAutoFit/>
          </a:bodyPr>
          <a:lstStyle>
            <a:lvl1pPr marL="171450" indent="-171450" algn="l" defTabSz="914325" rtl="0" eaLnBrk="1" latinLnBrk="0" hangingPunct="1">
              <a:lnSpc>
                <a:spcPct val="90000"/>
              </a:lnSpc>
              <a:spcBef>
                <a:spcPct val="20000"/>
              </a:spcBef>
              <a:buClr>
                <a:schemeClr val="tx1"/>
              </a:buClr>
              <a:buSzPct val="90000"/>
              <a:buFont typeface="Wingdings" panose="05000000000000000000" pitchFamily="2" charset="2"/>
              <a:buChar char="§"/>
              <a:defRPr sz="3200" kern="1200" spc="-71" baseline="0">
                <a:gradFill>
                  <a:gsLst>
                    <a:gs pos="0">
                      <a:schemeClr val="tx1"/>
                    </a:gs>
                    <a:gs pos="86000">
                      <a:schemeClr val="tx1"/>
                    </a:gs>
                  </a:gsLst>
                  <a:lin ang="5400000" scaled="0"/>
                </a:gradFill>
                <a:latin typeface="+mn-lt"/>
                <a:ea typeface="+mn-ea"/>
                <a:cs typeface="+mn-cs"/>
              </a:defRPr>
            </a:lvl1pPr>
            <a:lvl2pPr marL="342900" indent="-171450" algn="l" defTabSz="914325" rtl="0" eaLnBrk="1" latinLnBrk="0" hangingPunct="1">
              <a:lnSpc>
                <a:spcPct val="90000"/>
              </a:lnSpc>
              <a:spcBef>
                <a:spcPct val="20000"/>
              </a:spcBef>
              <a:buClr>
                <a:schemeClr val="tx1"/>
              </a:buClr>
              <a:buSzPct val="90000"/>
              <a:buFont typeface="Wingdings" panose="05000000000000000000" pitchFamily="2" charset="2"/>
              <a:buChar char="§"/>
              <a:defRPr sz="2800" kern="1200" spc="-71" baseline="0">
                <a:gradFill>
                  <a:gsLst>
                    <a:gs pos="0">
                      <a:schemeClr val="tx1"/>
                    </a:gs>
                    <a:gs pos="86000">
                      <a:schemeClr val="tx1"/>
                    </a:gs>
                  </a:gsLst>
                  <a:lin ang="5400000" scaled="0"/>
                </a:gradFill>
                <a:latin typeface="+mn-lt"/>
                <a:ea typeface="+mn-ea"/>
                <a:cs typeface="+mn-cs"/>
              </a:defRPr>
            </a:lvl2pPr>
            <a:lvl3pPr marL="492919" indent="-150019" algn="l" defTabSz="914325" rtl="0" eaLnBrk="1" latinLnBrk="0" hangingPunct="1">
              <a:lnSpc>
                <a:spcPct val="90000"/>
              </a:lnSpc>
              <a:spcBef>
                <a:spcPct val="20000"/>
              </a:spcBef>
              <a:buClr>
                <a:schemeClr val="tx1"/>
              </a:buClr>
              <a:buSzPct val="90000"/>
              <a:buFont typeface="Wingdings" panose="05000000000000000000" pitchFamily="2" charset="2"/>
              <a:buChar char="§"/>
              <a:defRPr sz="2400" kern="1200" spc="-71" baseline="0">
                <a:gradFill>
                  <a:gsLst>
                    <a:gs pos="0">
                      <a:schemeClr val="tx1"/>
                    </a:gs>
                    <a:gs pos="86000">
                      <a:schemeClr val="tx1"/>
                    </a:gs>
                  </a:gsLst>
                  <a:lin ang="5400000" scaled="0"/>
                </a:gradFill>
                <a:latin typeface="+mn-lt"/>
                <a:ea typeface="+mn-ea"/>
                <a:cs typeface="+mn-cs"/>
              </a:defRPr>
            </a:lvl3pPr>
            <a:lvl4pPr marL="632222" indent="-135731" algn="l" defTabSz="914325" rtl="0" eaLnBrk="1" latinLnBrk="0" hangingPunct="1">
              <a:lnSpc>
                <a:spcPct val="90000"/>
              </a:lnSpc>
              <a:spcBef>
                <a:spcPct val="20000"/>
              </a:spcBef>
              <a:buClr>
                <a:schemeClr val="tx1"/>
              </a:buClr>
              <a:buSzPct val="90000"/>
              <a:buFont typeface="Wingdings" panose="05000000000000000000" pitchFamily="2" charset="2"/>
              <a:buChar char="§"/>
              <a:defRPr sz="2000" kern="1200" spc="-71" baseline="0">
                <a:gradFill>
                  <a:gsLst>
                    <a:gs pos="0">
                      <a:schemeClr val="tx1"/>
                    </a:gs>
                    <a:gs pos="86000">
                      <a:schemeClr val="tx1"/>
                    </a:gs>
                  </a:gsLst>
                  <a:lin ang="5400000" scaled="0"/>
                </a:gradFill>
                <a:latin typeface="+mn-lt"/>
                <a:ea typeface="+mn-ea"/>
                <a:cs typeface="+mn-cs"/>
              </a:defRPr>
            </a:lvl4pPr>
            <a:lvl5pPr marL="767954" indent="-126206" algn="l" defTabSz="914325" rtl="0" eaLnBrk="1" latinLnBrk="0" hangingPunct="1">
              <a:lnSpc>
                <a:spcPct val="90000"/>
              </a:lnSpc>
              <a:spcBef>
                <a:spcPct val="20000"/>
              </a:spcBef>
              <a:buClr>
                <a:schemeClr val="tx1"/>
              </a:buClr>
              <a:buSzPct val="90000"/>
              <a:buFont typeface="Wingdings" panose="05000000000000000000" pitchFamily="2" charset="2"/>
              <a:buChar char="§"/>
              <a:defRPr sz="2000" kern="1200" spc="-71" baseline="0">
                <a:gradFill>
                  <a:gsLst>
                    <a:gs pos="0">
                      <a:schemeClr val="tx1"/>
                    </a:gs>
                    <a:gs pos="86000">
                      <a:schemeClr val="tx1"/>
                    </a:gs>
                  </a:gsLst>
                  <a:lin ang="5400000" scaled="0"/>
                </a:gradFill>
                <a:latin typeface="+mn-lt"/>
                <a:ea typeface="+mn-ea"/>
                <a:cs typeface="+mn-cs"/>
              </a:defRPr>
            </a:lvl5pPr>
            <a:lvl6pPr marL="2514395"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57"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20"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83"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594" indent="-228594" defTabSz="1219070">
              <a:buClr>
                <a:srgbClr val="292929"/>
              </a:buClr>
            </a:pPr>
            <a:r>
              <a:rPr lang="en-AU" sz="2800" spc="-95" dirty="0">
                <a:gradFill>
                  <a:gsLst>
                    <a:gs pos="0">
                      <a:srgbClr val="292929"/>
                    </a:gs>
                    <a:gs pos="86000">
                      <a:srgbClr val="292929"/>
                    </a:gs>
                  </a:gsLst>
                  <a:lin ang="5400000" scaled="0"/>
                </a:gradFill>
                <a:latin typeface="Segoe UI" panose="020B0502040204020203" pitchFamily="34" charset="0"/>
                <a:cs typeface="Segoe UI" panose="020B0502040204020203" pitchFamily="34" charset="0"/>
              </a:rPr>
              <a:t>Team created in </a:t>
            </a:r>
            <a:r>
              <a:rPr lang="en-AU" sz="2800" spc="-95" dirty="0" err="1">
                <a:gradFill>
                  <a:gsLst>
                    <a:gs pos="0">
                      <a:srgbClr val="292929"/>
                    </a:gs>
                    <a:gs pos="86000">
                      <a:srgbClr val="292929"/>
                    </a:gs>
                  </a:gsLst>
                  <a:lin ang="5400000" scaled="0"/>
                </a:gradFill>
                <a:latin typeface="Segoe UI" panose="020B0502040204020203" pitchFamily="34" charset="0"/>
                <a:cs typeface="Segoe UI" panose="020B0502040204020203" pitchFamily="34" charset="0"/>
              </a:rPr>
              <a:t>Dataverse</a:t>
            </a:r>
            <a:r>
              <a:rPr lang="en-AU" sz="2800" spc="-95" dirty="0">
                <a:gradFill>
                  <a:gsLst>
                    <a:gs pos="0">
                      <a:srgbClr val="292929"/>
                    </a:gs>
                    <a:gs pos="86000">
                      <a:srgbClr val="292929"/>
                    </a:gs>
                  </a:gsLst>
                  <a:lin ang="5400000" scaled="0"/>
                </a:gradFill>
                <a:latin typeface="Segoe UI" panose="020B0502040204020203" pitchFamily="34" charset="0"/>
                <a:cs typeface="Segoe UI" panose="020B0502040204020203" pitchFamily="34" charset="0"/>
              </a:rPr>
              <a:t> and associated with Azure AD Group</a:t>
            </a:r>
          </a:p>
          <a:p>
            <a:pPr marL="228594" indent="-228594" defTabSz="1219070">
              <a:buClr>
                <a:srgbClr val="292929"/>
              </a:buClr>
            </a:pPr>
            <a:endParaRPr lang="en-AU" sz="2800" spc="-95" dirty="0">
              <a:gradFill>
                <a:gsLst>
                  <a:gs pos="0">
                    <a:srgbClr val="292929"/>
                  </a:gs>
                  <a:gs pos="86000">
                    <a:srgbClr val="292929"/>
                  </a:gs>
                </a:gsLst>
                <a:lin ang="5400000" scaled="0"/>
              </a:gradFill>
              <a:latin typeface="Segoe UI" panose="020B0502040204020203" pitchFamily="34" charset="0"/>
              <a:cs typeface="Segoe UI" panose="020B0502040204020203" pitchFamily="34" charset="0"/>
            </a:endParaRPr>
          </a:p>
          <a:p>
            <a:pPr marL="228594" indent="-228594" defTabSz="1219070">
              <a:buClr>
                <a:srgbClr val="292929"/>
              </a:buClr>
            </a:pPr>
            <a:r>
              <a:rPr lang="en-AU" sz="2800" spc="-95" dirty="0">
                <a:gradFill>
                  <a:gsLst>
                    <a:gs pos="0">
                      <a:srgbClr val="292929"/>
                    </a:gs>
                    <a:gs pos="86000">
                      <a:srgbClr val="292929"/>
                    </a:gs>
                  </a:gsLst>
                  <a:lin ang="5400000" scaled="0"/>
                </a:gradFill>
                <a:latin typeface="Segoe UI" panose="020B0502040204020203" pitchFamily="34" charset="0"/>
                <a:cs typeface="Segoe UI" panose="020B0502040204020203" pitchFamily="34" charset="0"/>
              </a:rPr>
              <a:t>Security roles assigned to </a:t>
            </a:r>
            <a:r>
              <a:rPr lang="en-AU" sz="2800" spc="-95" dirty="0" err="1">
                <a:gradFill>
                  <a:gsLst>
                    <a:gs pos="0">
                      <a:srgbClr val="292929"/>
                    </a:gs>
                    <a:gs pos="86000">
                      <a:srgbClr val="292929"/>
                    </a:gs>
                  </a:gsLst>
                  <a:lin ang="5400000" scaled="0"/>
                </a:gradFill>
                <a:latin typeface="Segoe UI" panose="020B0502040204020203" pitchFamily="34" charset="0"/>
                <a:cs typeface="Segoe UI" panose="020B0502040204020203" pitchFamily="34" charset="0"/>
              </a:rPr>
              <a:t>Dataverse</a:t>
            </a:r>
            <a:r>
              <a:rPr lang="en-AU" sz="2800" spc="-95" dirty="0">
                <a:gradFill>
                  <a:gsLst>
                    <a:gs pos="0">
                      <a:srgbClr val="292929"/>
                    </a:gs>
                    <a:gs pos="86000">
                      <a:srgbClr val="292929"/>
                    </a:gs>
                  </a:gsLst>
                  <a:lin ang="5400000" scaled="0"/>
                </a:gradFill>
                <a:latin typeface="Segoe UI" panose="020B0502040204020203" pitchFamily="34" charset="0"/>
                <a:cs typeface="Segoe UI" panose="020B0502040204020203" pitchFamily="34" charset="0"/>
              </a:rPr>
              <a:t> Team</a:t>
            </a:r>
          </a:p>
          <a:p>
            <a:pPr marL="228594" indent="-228594" defTabSz="1219070">
              <a:buClr>
                <a:srgbClr val="292929"/>
              </a:buClr>
            </a:pPr>
            <a:endParaRPr lang="en-AU" sz="2800" spc="-95" dirty="0">
              <a:gradFill>
                <a:gsLst>
                  <a:gs pos="0">
                    <a:srgbClr val="292929"/>
                  </a:gs>
                  <a:gs pos="86000">
                    <a:srgbClr val="292929"/>
                  </a:gs>
                </a:gsLst>
                <a:lin ang="5400000" scaled="0"/>
              </a:gradFill>
              <a:latin typeface="Segoe UI" panose="020B0502040204020203" pitchFamily="34" charset="0"/>
              <a:cs typeface="Segoe UI" panose="020B0502040204020203" pitchFamily="34" charset="0"/>
            </a:endParaRPr>
          </a:p>
          <a:p>
            <a:pPr marL="228594" indent="-228594" defTabSz="1219070">
              <a:buClr>
                <a:srgbClr val="292929"/>
              </a:buClr>
            </a:pPr>
            <a:r>
              <a:rPr lang="en-AU" sz="2800" spc="-95" dirty="0">
                <a:gradFill>
                  <a:gsLst>
                    <a:gs pos="0">
                      <a:srgbClr val="292929"/>
                    </a:gs>
                    <a:gs pos="86000">
                      <a:srgbClr val="292929"/>
                    </a:gs>
                  </a:gsLst>
                  <a:lin ang="5400000" scaled="0"/>
                </a:gradFill>
                <a:latin typeface="Segoe UI" panose="020B0502040204020203" pitchFamily="34" charset="0"/>
                <a:cs typeface="Segoe UI" panose="020B0502040204020203" pitchFamily="34" charset="0"/>
              </a:rPr>
              <a:t>Users added to Azure AD Group automatically added to </a:t>
            </a:r>
            <a:r>
              <a:rPr lang="en-AU" sz="2800" spc="-95" dirty="0" err="1">
                <a:gradFill>
                  <a:gsLst>
                    <a:gs pos="0">
                      <a:srgbClr val="292929"/>
                    </a:gs>
                    <a:gs pos="86000">
                      <a:srgbClr val="292929"/>
                    </a:gs>
                  </a:gsLst>
                  <a:lin ang="5400000" scaled="0"/>
                </a:gradFill>
                <a:latin typeface="Segoe UI" panose="020B0502040204020203" pitchFamily="34" charset="0"/>
                <a:cs typeface="Segoe UI" panose="020B0502040204020203" pitchFamily="34" charset="0"/>
              </a:rPr>
              <a:t>Dataverse</a:t>
            </a:r>
            <a:r>
              <a:rPr lang="en-AU" sz="2800" spc="-95" dirty="0">
                <a:gradFill>
                  <a:gsLst>
                    <a:gs pos="0">
                      <a:srgbClr val="292929"/>
                    </a:gs>
                    <a:gs pos="86000">
                      <a:srgbClr val="292929"/>
                    </a:gs>
                  </a:gsLst>
                  <a:lin ang="5400000" scaled="0"/>
                </a:gradFill>
                <a:latin typeface="Segoe UI" panose="020B0502040204020203" pitchFamily="34" charset="0"/>
                <a:cs typeface="Segoe UI" panose="020B0502040204020203" pitchFamily="34" charset="0"/>
              </a:rPr>
              <a:t> Team</a:t>
            </a:r>
          </a:p>
        </p:txBody>
      </p:sp>
      <p:sp>
        <p:nvSpPr>
          <p:cNvPr id="6" name="Rectangle 5">
            <a:extLst>
              <a:ext uri="{FF2B5EF4-FFF2-40B4-BE49-F238E27FC236}">
                <a16:creationId xmlns:a16="http://schemas.microsoft.com/office/drawing/2014/main" id="{D23667C4-B038-4E31-B337-355C7BA5DB19}"/>
              </a:ext>
            </a:extLst>
          </p:cNvPr>
          <p:cNvSpPr/>
          <p:nvPr/>
        </p:nvSpPr>
        <p:spPr bwMode="auto">
          <a:xfrm>
            <a:off x="6576053" y="1316766"/>
            <a:ext cx="5280587" cy="480053"/>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r>
              <a:rPr lang="en-US" sz="2667">
                <a:solidFill>
                  <a:srgbClr val="FFFFFF"/>
                </a:solidFill>
                <a:latin typeface="Segoe UI Light"/>
              </a:rPr>
              <a:t>Using Azure AD Groups</a:t>
            </a:r>
          </a:p>
        </p:txBody>
      </p:sp>
    </p:spTree>
    <p:extLst>
      <p:ext uri="{BB962C8B-B14F-4D97-AF65-F5344CB8AC3E}">
        <p14:creationId xmlns:p14="http://schemas.microsoft.com/office/powerpoint/2010/main" val="8321780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44FBFB0-F6CF-4B69-BA7C-2114203908A1}"/>
              </a:ext>
            </a:extLst>
          </p:cNvPr>
          <p:cNvSpPr>
            <a:spLocks noGrp="1"/>
          </p:cNvSpPr>
          <p:nvPr>
            <p:ph type="title"/>
          </p:nvPr>
        </p:nvSpPr>
        <p:spPr/>
        <p:txBody>
          <a:bodyPr/>
          <a:lstStyle/>
          <a:p>
            <a:r>
              <a:rPr lang="en-US"/>
              <a:t>Direct User Team Privileges </a:t>
            </a:r>
          </a:p>
        </p:txBody>
      </p:sp>
      <p:sp>
        <p:nvSpPr>
          <p:cNvPr id="2" name="Content Placeholder 1">
            <a:extLst>
              <a:ext uri="{FF2B5EF4-FFF2-40B4-BE49-F238E27FC236}">
                <a16:creationId xmlns:a16="http://schemas.microsoft.com/office/drawing/2014/main" id="{35FA5726-73DE-4FEA-82B3-63F2B0B311C9}"/>
              </a:ext>
            </a:extLst>
          </p:cNvPr>
          <p:cNvSpPr>
            <a:spLocks noGrp="1"/>
          </p:cNvSpPr>
          <p:nvPr>
            <p:ph idx="1"/>
          </p:nvPr>
        </p:nvSpPr>
        <p:spPr>
          <a:xfrm>
            <a:off x="304800" y="1341122"/>
            <a:ext cx="11582400" cy="546753"/>
          </a:xfrm>
        </p:spPr>
        <p:txBody>
          <a:bodyPr/>
          <a:lstStyle/>
          <a:p>
            <a:r>
              <a:rPr lang="en-US" dirty="0">
                <a:latin typeface="+mn-lt"/>
              </a:rPr>
              <a:t>Changing to Direct User treats privileges as if they were assigned directly to the user</a:t>
            </a:r>
          </a:p>
        </p:txBody>
      </p:sp>
      <p:pic>
        <p:nvPicPr>
          <p:cNvPr id="4" name="Picture 3" descr="Security Role - Screenshot">
            <a:extLst>
              <a:ext uri="{FF2B5EF4-FFF2-40B4-BE49-F238E27FC236}">
                <a16:creationId xmlns:a16="http://schemas.microsoft.com/office/drawing/2014/main" id="{3BEF70AC-41CC-4734-A8FE-135FF0CCC584}"/>
              </a:ext>
            </a:extLst>
          </p:cNvPr>
          <p:cNvPicPr>
            <a:picLocks noChangeAspect="1"/>
          </p:cNvPicPr>
          <p:nvPr/>
        </p:nvPicPr>
        <p:blipFill>
          <a:blip r:embed="rId3"/>
          <a:stretch>
            <a:fillRect/>
          </a:stretch>
        </p:blipFill>
        <p:spPr>
          <a:xfrm>
            <a:off x="2731886" y="2153840"/>
            <a:ext cx="6578939" cy="3877932"/>
          </a:xfrm>
          <a:prstGeom prst="rect">
            <a:avLst/>
          </a:prstGeom>
          <a:ln>
            <a:solidFill>
              <a:schemeClr val="tx1"/>
            </a:solidFill>
          </a:ln>
        </p:spPr>
      </p:pic>
    </p:spTree>
    <p:extLst>
      <p:ext uri="{BB962C8B-B14F-4D97-AF65-F5344CB8AC3E}">
        <p14:creationId xmlns:p14="http://schemas.microsoft.com/office/powerpoint/2010/main" val="4242743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C32F3C-6F2B-4B8F-87AB-61066A528E92}"/>
              </a:ext>
            </a:extLst>
          </p:cNvPr>
          <p:cNvSpPr>
            <a:spLocks noGrp="1"/>
          </p:cNvSpPr>
          <p:nvPr>
            <p:ph type="title"/>
          </p:nvPr>
        </p:nvSpPr>
        <p:spPr/>
        <p:txBody>
          <a:bodyPr/>
          <a:lstStyle/>
          <a:p>
            <a:r>
              <a:rPr lang="en-US"/>
              <a:t>Sharing a canvas app</a:t>
            </a:r>
          </a:p>
        </p:txBody>
      </p:sp>
      <p:pic>
        <p:nvPicPr>
          <p:cNvPr id="4" name="Picture 3" descr="Share Admin Dashboard - Screenshot">
            <a:extLst>
              <a:ext uri="{FF2B5EF4-FFF2-40B4-BE49-F238E27FC236}">
                <a16:creationId xmlns:a16="http://schemas.microsoft.com/office/drawing/2014/main" id="{C33E3D7C-5D8F-4D9E-978D-E712EB29C3BD}"/>
              </a:ext>
            </a:extLst>
          </p:cNvPr>
          <p:cNvPicPr>
            <a:picLocks noChangeAspect="1"/>
          </p:cNvPicPr>
          <p:nvPr/>
        </p:nvPicPr>
        <p:blipFill>
          <a:blip r:embed="rId3"/>
          <a:stretch>
            <a:fillRect/>
          </a:stretch>
        </p:blipFill>
        <p:spPr>
          <a:xfrm>
            <a:off x="1882125" y="1081920"/>
            <a:ext cx="8978595" cy="5776080"/>
          </a:xfrm>
          <a:prstGeom prst="rect">
            <a:avLst/>
          </a:prstGeom>
          <a:ln>
            <a:solidFill>
              <a:schemeClr val="tx1"/>
            </a:solidFill>
          </a:ln>
        </p:spPr>
      </p:pic>
    </p:spTree>
    <p:extLst>
      <p:ext uri="{BB962C8B-B14F-4D97-AF65-F5344CB8AC3E}">
        <p14:creationId xmlns:p14="http://schemas.microsoft.com/office/powerpoint/2010/main" val="910267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6E104D0-0C48-4BF4-AE39-934715D82ABF}"/>
              </a:ext>
            </a:extLst>
          </p:cNvPr>
          <p:cNvSpPr>
            <a:spLocks noGrp="1"/>
          </p:cNvSpPr>
          <p:nvPr>
            <p:ph type="title"/>
          </p:nvPr>
        </p:nvSpPr>
        <p:spPr/>
        <p:txBody>
          <a:bodyPr/>
          <a:lstStyle/>
          <a:p>
            <a:r>
              <a:rPr lang="en-US" sz="3600" dirty="0">
                <a:latin typeface="Segoe UI Semibold" panose="020B0702040204020203" pitchFamily="34" charset="0"/>
                <a:cs typeface="Segoe UI Semibold" panose="020B0702040204020203" pitchFamily="34" charset="0"/>
              </a:rPr>
              <a:t>Flow Connector User Security Context </a:t>
            </a:r>
          </a:p>
        </p:txBody>
      </p:sp>
      <p:sp>
        <p:nvSpPr>
          <p:cNvPr id="4" name="Rectangle 3">
            <a:extLst>
              <a:ext uri="{FF2B5EF4-FFF2-40B4-BE49-F238E27FC236}">
                <a16:creationId xmlns:a16="http://schemas.microsoft.com/office/drawing/2014/main" id="{836F059A-15FF-473D-BDF3-547A720FA4FB}"/>
              </a:ext>
            </a:extLst>
          </p:cNvPr>
          <p:cNvSpPr/>
          <p:nvPr/>
        </p:nvSpPr>
        <p:spPr>
          <a:xfrm>
            <a:off x="441790" y="1273997"/>
            <a:ext cx="3354513" cy="493159"/>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r>
              <a:rPr lang="en-US" sz="1800">
                <a:solidFill>
                  <a:srgbClr val="FFFFFF"/>
                </a:solidFill>
                <a:latin typeface="Segoe UI Light"/>
              </a:rPr>
              <a:t>Instant Flows</a:t>
            </a:r>
          </a:p>
        </p:txBody>
      </p:sp>
      <p:sp>
        <p:nvSpPr>
          <p:cNvPr id="2" name="Content Placeholder 1">
            <a:extLst>
              <a:ext uri="{FF2B5EF4-FFF2-40B4-BE49-F238E27FC236}">
                <a16:creationId xmlns:a16="http://schemas.microsoft.com/office/drawing/2014/main" id="{2723B915-AF60-4A83-8703-F9A3509781CC}"/>
              </a:ext>
            </a:extLst>
          </p:cNvPr>
          <p:cNvSpPr>
            <a:spLocks noGrp="1"/>
          </p:cNvSpPr>
          <p:nvPr>
            <p:ph idx="1"/>
          </p:nvPr>
        </p:nvSpPr>
        <p:spPr>
          <a:xfrm>
            <a:off x="431371" y="1988840"/>
            <a:ext cx="3840427" cy="3231654"/>
          </a:xfrm>
        </p:spPr>
        <p:txBody>
          <a:bodyPr/>
          <a:lstStyle/>
          <a:p>
            <a:r>
              <a:rPr lang="en-US" sz="2000" dirty="0">
                <a:latin typeface="Segoe UI" panose="020B0502040204020203" pitchFamily="34" charset="0"/>
                <a:cs typeface="Segoe UI" panose="020B0502040204020203" pitchFamily="34" charset="0"/>
              </a:rPr>
              <a:t>Co-Owner  or Run-Only</a:t>
            </a:r>
            <a:br>
              <a:rPr lang="en-US" sz="2000" dirty="0">
                <a:latin typeface="Segoe UI" panose="020B0502040204020203" pitchFamily="34" charset="0"/>
                <a:cs typeface="Segoe UI" panose="020B0502040204020203" pitchFamily="34" charset="0"/>
              </a:rPr>
            </a:br>
            <a:endParaRPr lang="en-US" sz="2000" dirty="0">
              <a:latin typeface="Segoe UI" panose="020B0502040204020203" pitchFamily="34" charset="0"/>
              <a:cs typeface="Segoe UI" panose="020B0502040204020203" pitchFamily="34" charset="0"/>
            </a:endParaRPr>
          </a:p>
          <a:p>
            <a:r>
              <a:rPr lang="en-US" sz="2000" dirty="0">
                <a:latin typeface="Segoe UI" panose="020B0502040204020203" pitchFamily="34" charset="0"/>
                <a:cs typeface="Segoe UI" panose="020B0502040204020203" pitchFamily="34" charset="0"/>
              </a:rPr>
              <a:t>Allow using existing connection or require them to use their own</a:t>
            </a:r>
            <a:br>
              <a:rPr lang="en-US" sz="2000" dirty="0">
                <a:latin typeface="Segoe UI" panose="020B0502040204020203" pitchFamily="34" charset="0"/>
                <a:cs typeface="Segoe UI" panose="020B0502040204020203" pitchFamily="34" charset="0"/>
              </a:rPr>
            </a:br>
            <a:endParaRPr lang="en-US" sz="2000" dirty="0">
              <a:latin typeface="Segoe UI" panose="020B0502040204020203" pitchFamily="34" charset="0"/>
              <a:cs typeface="Segoe UI" panose="020B0502040204020203" pitchFamily="34" charset="0"/>
            </a:endParaRPr>
          </a:p>
          <a:p>
            <a:r>
              <a:rPr lang="en-US" sz="2000" dirty="0">
                <a:latin typeface="Segoe UI" panose="020B0502040204020203" pitchFamily="34" charset="0"/>
                <a:cs typeface="Segoe UI" panose="020B0502040204020203" pitchFamily="34" charset="0"/>
              </a:rPr>
              <a:t>Can choose for each connection used</a:t>
            </a:r>
            <a:br>
              <a:rPr lang="en-US" sz="2000" dirty="0">
                <a:latin typeface="Segoe UI" panose="020B0502040204020203" pitchFamily="34" charset="0"/>
                <a:cs typeface="Segoe UI" panose="020B0502040204020203" pitchFamily="34" charset="0"/>
              </a:rPr>
            </a:br>
            <a:endParaRPr lang="en-US" sz="2000" dirty="0">
              <a:latin typeface="Segoe UI" panose="020B0502040204020203" pitchFamily="34" charset="0"/>
              <a:cs typeface="Segoe UI" panose="020B0502040204020203" pitchFamily="34" charset="0"/>
            </a:endParaRPr>
          </a:p>
          <a:p>
            <a:r>
              <a:rPr lang="en-US" sz="2000" dirty="0">
                <a:latin typeface="Segoe UI" panose="020B0502040204020203" pitchFamily="34" charset="0"/>
                <a:cs typeface="Segoe UI" panose="020B0502040204020203" pitchFamily="34" charset="0"/>
              </a:rPr>
              <a:t>Settings are for all Run-only users, you can’t individually set</a:t>
            </a:r>
          </a:p>
        </p:txBody>
      </p:sp>
      <p:sp>
        <p:nvSpPr>
          <p:cNvPr id="5" name="Rectangle 4">
            <a:extLst>
              <a:ext uri="{FF2B5EF4-FFF2-40B4-BE49-F238E27FC236}">
                <a16:creationId xmlns:a16="http://schemas.microsoft.com/office/drawing/2014/main" id="{CEBB0959-5029-42D5-BC6B-1C7F67D32C24}"/>
              </a:ext>
            </a:extLst>
          </p:cNvPr>
          <p:cNvSpPr/>
          <p:nvPr/>
        </p:nvSpPr>
        <p:spPr>
          <a:xfrm>
            <a:off x="4418745" y="1273995"/>
            <a:ext cx="3354513" cy="493159"/>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r>
              <a:rPr lang="en-US" sz="1800">
                <a:solidFill>
                  <a:srgbClr val="FFFFFF"/>
                </a:solidFill>
                <a:latin typeface="Segoe UI Light"/>
              </a:rPr>
              <a:t>Scheduled Flows</a:t>
            </a:r>
          </a:p>
        </p:txBody>
      </p:sp>
      <p:sp>
        <p:nvSpPr>
          <p:cNvPr id="7" name="Content Placeholder 1">
            <a:extLst>
              <a:ext uri="{FF2B5EF4-FFF2-40B4-BE49-F238E27FC236}">
                <a16:creationId xmlns:a16="http://schemas.microsoft.com/office/drawing/2014/main" id="{D3FF1E44-2F19-4457-9969-25597106D7B6}"/>
              </a:ext>
            </a:extLst>
          </p:cNvPr>
          <p:cNvSpPr txBox="1">
            <a:spLocks/>
          </p:cNvSpPr>
          <p:nvPr/>
        </p:nvSpPr>
        <p:spPr>
          <a:xfrm>
            <a:off x="4487956" y="1988840"/>
            <a:ext cx="3840427" cy="1231106"/>
          </a:xfrm>
          <a:prstGeom prst="rect">
            <a:avLst/>
          </a:prstGeom>
        </p:spPr>
        <p:txBody>
          <a:bodyPr vert="horz" wrap="square" lIns="0" tIns="0" rIns="0" bIns="0" rtlCol="0">
            <a:spAutoFit/>
          </a:bodyPr>
          <a:lstStyle>
            <a:lvl1pPr marL="460355" indent="-460355" algn="l" defTabSz="914325" rtl="0" eaLnBrk="1" latinLnBrk="0" hangingPunct="1">
              <a:lnSpc>
                <a:spcPct val="90000"/>
              </a:lnSpc>
              <a:spcBef>
                <a:spcPct val="20000"/>
              </a:spcBef>
              <a:buClr>
                <a:schemeClr val="tx1"/>
              </a:buClr>
              <a:buSzPct val="90000"/>
              <a:buFont typeface="Wingdings" pitchFamily="2" charset="2"/>
              <a:buChar char="§"/>
              <a:defRPr sz="2800" kern="1200" spc="-71" baseline="0">
                <a:solidFill>
                  <a:schemeClr val="tx1"/>
                </a:solidFill>
                <a:latin typeface="+mn-lt"/>
                <a:ea typeface="+mn-ea"/>
                <a:cs typeface="+mn-cs"/>
              </a:defRPr>
            </a:lvl1pPr>
            <a:lvl2pPr marL="855628" indent="-395272" algn="l" defTabSz="914325" rtl="0" eaLnBrk="1" latinLnBrk="0" hangingPunct="1">
              <a:lnSpc>
                <a:spcPct val="90000"/>
              </a:lnSpc>
              <a:spcBef>
                <a:spcPct val="20000"/>
              </a:spcBef>
              <a:buClr>
                <a:schemeClr val="tx1"/>
              </a:buClr>
              <a:buSzPct val="90000"/>
              <a:buFont typeface="Wingdings" pitchFamily="2" charset="2"/>
              <a:buChar char="§"/>
              <a:defRPr sz="2400" kern="1200" spc="-70" baseline="0">
                <a:solidFill>
                  <a:schemeClr val="tx1"/>
                </a:solidFill>
                <a:latin typeface="+mn-lt"/>
                <a:ea typeface="+mn-ea"/>
                <a:cs typeface="+mn-cs"/>
              </a:defRPr>
            </a:lvl2pPr>
            <a:lvl3pPr marL="1258836" indent="-403208" algn="l" defTabSz="914325" rtl="0" eaLnBrk="1" latinLnBrk="0" hangingPunct="1">
              <a:lnSpc>
                <a:spcPct val="90000"/>
              </a:lnSpc>
              <a:spcBef>
                <a:spcPct val="20000"/>
              </a:spcBef>
              <a:buClr>
                <a:schemeClr val="tx1"/>
              </a:buClr>
              <a:buSzPct val="90000"/>
              <a:buFont typeface="Wingdings" pitchFamily="2" charset="2"/>
              <a:buChar char="§"/>
              <a:defRPr sz="2000" kern="1200" spc="-70" baseline="0">
                <a:solidFill>
                  <a:schemeClr val="tx1"/>
                </a:solidFill>
                <a:latin typeface="+mn-lt"/>
                <a:ea typeface="+mn-ea"/>
                <a:cs typeface="+mn-cs"/>
              </a:defRPr>
            </a:lvl3pPr>
            <a:lvl4pPr marL="1604896" indent="-346061" algn="l" defTabSz="914325" rtl="0" eaLnBrk="1" latinLnBrk="0" hangingPunct="1">
              <a:lnSpc>
                <a:spcPct val="90000"/>
              </a:lnSpc>
              <a:spcBef>
                <a:spcPct val="20000"/>
              </a:spcBef>
              <a:buClr>
                <a:schemeClr val="tx1"/>
              </a:buClr>
              <a:buSzPct val="90000"/>
              <a:buFont typeface="Wingdings" pitchFamily="2" charset="2"/>
              <a:buChar char="§"/>
              <a:defRPr sz="2000" kern="1200" spc="-70" baseline="0">
                <a:solidFill>
                  <a:schemeClr val="tx2"/>
                </a:solidFill>
                <a:latin typeface="+mn-lt"/>
                <a:ea typeface="+mn-ea"/>
                <a:cs typeface="+mn-cs"/>
              </a:defRPr>
            </a:lvl4pPr>
            <a:lvl5pPr marL="1941432" indent="-336536" algn="l" defTabSz="914325" rtl="0" eaLnBrk="1" latinLnBrk="0" hangingPunct="1">
              <a:lnSpc>
                <a:spcPct val="90000"/>
              </a:lnSpc>
              <a:spcBef>
                <a:spcPct val="20000"/>
              </a:spcBef>
              <a:buClr>
                <a:schemeClr val="tx1"/>
              </a:buClr>
              <a:buSzPct val="90000"/>
              <a:buFont typeface="Wingdings" pitchFamily="2" charset="2"/>
              <a:buChar char="§"/>
              <a:defRPr sz="2000" kern="1200" spc="-70" baseline="0">
                <a:solidFill>
                  <a:schemeClr val="tx2"/>
                </a:solidFill>
                <a:latin typeface="+mn-lt"/>
                <a:ea typeface="+mn-ea"/>
                <a:cs typeface="+mn-cs"/>
              </a:defRPr>
            </a:lvl5pPr>
            <a:lvl6pPr marL="2514395"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57"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20"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83"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613791" indent="-613791" defTabSz="1219070">
              <a:buClr>
                <a:srgbClr val="292929"/>
              </a:buClr>
            </a:pPr>
            <a:r>
              <a:rPr lang="en-US" sz="2000" spc="-95">
                <a:solidFill>
                  <a:srgbClr val="292929"/>
                </a:solidFill>
                <a:latin typeface="Segoe UI" panose="020B0502040204020203" pitchFamily="34" charset="0"/>
                <a:cs typeface="Segoe UI" panose="020B0502040204020203" pitchFamily="34" charset="0"/>
              </a:rPr>
              <a:t>Co-Owner</a:t>
            </a:r>
          </a:p>
          <a:p>
            <a:pPr marL="613791" indent="-613791" defTabSz="1219070">
              <a:buClr>
                <a:srgbClr val="292929"/>
              </a:buClr>
            </a:pPr>
            <a:endParaRPr lang="en-US" sz="2000" spc="-95">
              <a:solidFill>
                <a:srgbClr val="292929"/>
              </a:solidFill>
              <a:latin typeface="Segoe UI" panose="020B0502040204020203" pitchFamily="34" charset="0"/>
              <a:cs typeface="Segoe UI" panose="020B0502040204020203" pitchFamily="34" charset="0"/>
            </a:endParaRPr>
          </a:p>
          <a:p>
            <a:pPr marL="613791" indent="-613791" defTabSz="1219070">
              <a:buClr>
                <a:srgbClr val="292929"/>
              </a:buClr>
            </a:pPr>
            <a:r>
              <a:rPr lang="en-US" sz="2000" spc="-95">
                <a:solidFill>
                  <a:srgbClr val="292929"/>
                </a:solidFill>
                <a:latin typeface="Segoe UI" panose="020B0502040204020203" pitchFamily="34" charset="0"/>
                <a:cs typeface="Segoe UI" panose="020B0502040204020203" pitchFamily="34" charset="0"/>
              </a:rPr>
              <a:t>Uses existing connection, any owner can change</a:t>
            </a:r>
          </a:p>
        </p:txBody>
      </p:sp>
      <p:sp>
        <p:nvSpPr>
          <p:cNvPr id="6" name="Rectangle 5">
            <a:extLst>
              <a:ext uri="{FF2B5EF4-FFF2-40B4-BE49-F238E27FC236}">
                <a16:creationId xmlns:a16="http://schemas.microsoft.com/office/drawing/2014/main" id="{748662F5-12C8-4F4F-9F32-3B4D833E0F77}"/>
              </a:ext>
            </a:extLst>
          </p:cNvPr>
          <p:cNvSpPr/>
          <p:nvPr/>
        </p:nvSpPr>
        <p:spPr>
          <a:xfrm>
            <a:off x="8354604" y="1273997"/>
            <a:ext cx="3354513" cy="493159"/>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r>
              <a:rPr lang="en-US" sz="1800">
                <a:solidFill>
                  <a:srgbClr val="FFFFFF"/>
                </a:solidFill>
                <a:latin typeface="Segoe UI Light"/>
              </a:rPr>
              <a:t>Automated Flows</a:t>
            </a:r>
          </a:p>
        </p:txBody>
      </p:sp>
      <p:sp>
        <p:nvSpPr>
          <p:cNvPr id="8" name="Content Placeholder 1">
            <a:extLst>
              <a:ext uri="{FF2B5EF4-FFF2-40B4-BE49-F238E27FC236}">
                <a16:creationId xmlns:a16="http://schemas.microsoft.com/office/drawing/2014/main" id="{0872CF60-37A2-408F-A757-F525C3316E68}"/>
              </a:ext>
            </a:extLst>
          </p:cNvPr>
          <p:cNvSpPr txBox="1">
            <a:spLocks/>
          </p:cNvSpPr>
          <p:nvPr/>
        </p:nvSpPr>
        <p:spPr>
          <a:xfrm>
            <a:off x="8359280" y="1988840"/>
            <a:ext cx="3840427" cy="1231106"/>
          </a:xfrm>
          <a:prstGeom prst="rect">
            <a:avLst/>
          </a:prstGeom>
        </p:spPr>
        <p:txBody>
          <a:bodyPr vert="horz" wrap="square" lIns="0" tIns="0" rIns="0" bIns="0" rtlCol="0">
            <a:spAutoFit/>
          </a:bodyPr>
          <a:lstStyle>
            <a:lvl1pPr marL="460355" indent="-460355" algn="l" defTabSz="914325" rtl="0" eaLnBrk="1" latinLnBrk="0" hangingPunct="1">
              <a:lnSpc>
                <a:spcPct val="90000"/>
              </a:lnSpc>
              <a:spcBef>
                <a:spcPct val="20000"/>
              </a:spcBef>
              <a:buClr>
                <a:schemeClr val="tx1"/>
              </a:buClr>
              <a:buSzPct val="90000"/>
              <a:buFont typeface="Wingdings" pitchFamily="2" charset="2"/>
              <a:buChar char="§"/>
              <a:defRPr sz="2800" kern="1200" spc="-71" baseline="0">
                <a:solidFill>
                  <a:schemeClr val="tx1"/>
                </a:solidFill>
                <a:latin typeface="+mn-lt"/>
                <a:ea typeface="+mn-ea"/>
                <a:cs typeface="+mn-cs"/>
              </a:defRPr>
            </a:lvl1pPr>
            <a:lvl2pPr marL="855628" indent="-395272" algn="l" defTabSz="914325" rtl="0" eaLnBrk="1" latinLnBrk="0" hangingPunct="1">
              <a:lnSpc>
                <a:spcPct val="90000"/>
              </a:lnSpc>
              <a:spcBef>
                <a:spcPct val="20000"/>
              </a:spcBef>
              <a:buClr>
                <a:schemeClr val="tx1"/>
              </a:buClr>
              <a:buSzPct val="90000"/>
              <a:buFont typeface="Wingdings" pitchFamily="2" charset="2"/>
              <a:buChar char="§"/>
              <a:defRPr sz="2400" kern="1200" spc="-70" baseline="0">
                <a:solidFill>
                  <a:schemeClr val="tx1"/>
                </a:solidFill>
                <a:latin typeface="+mn-lt"/>
                <a:ea typeface="+mn-ea"/>
                <a:cs typeface="+mn-cs"/>
              </a:defRPr>
            </a:lvl2pPr>
            <a:lvl3pPr marL="1258836" indent="-403208" algn="l" defTabSz="914325" rtl="0" eaLnBrk="1" latinLnBrk="0" hangingPunct="1">
              <a:lnSpc>
                <a:spcPct val="90000"/>
              </a:lnSpc>
              <a:spcBef>
                <a:spcPct val="20000"/>
              </a:spcBef>
              <a:buClr>
                <a:schemeClr val="tx1"/>
              </a:buClr>
              <a:buSzPct val="90000"/>
              <a:buFont typeface="Wingdings" pitchFamily="2" charset="2"/>
              <a:buChar char="§"/>
              <a:defRPr sz="2000" kern="1200" spc="-70" baseline="0">
                <a:solidFill>
                  <a:schemeClr val="tx1"/>
                </a:solidFill>
                <a:latin typeface="+mn-lt"/>
                <a:ea typeface="+mn-ea"/>
                <a:cs typeface="+mn-cs"/>
              </a:defRPr>
            </a:lvl3pPr>
            <a:lvl4pPr marL="1604896" indent="-346061" algn="l" defTabSz="914325" rtl="0" eaLnBrk="1" latinLnBrk="0" hangingPunct="1">
              <a:lnSpc>
                <a:spcPct val="90000"/>
              </a:lnSpc>
              <a:spcBef>
                <a:spcPct val="20000"/>
              </a:spcBef>
              <a:buClr>
                <a:schemeClr val="tx1"/>
              </a:buClr>
              <a:buSzPct val="90000"/>
              <a:buFont typeface="Wingdings" pitchFamily="2" charset="2"/>
              <a:buChar char="§"/>
              <a:defRPr sz="2000" kern="1200" spc="-70" baseline="0">
                <a:solidFill>
                  <a:schemeClr val="tx2"/>
                </a:solidFill>
                <a:latin typeface="+mn-lt"/>
                <a:ea typeface="+mn-ea"/>
                <a:cs typeface="+mn-cs"/>
              </a:defRPr>
            </a:lvl4pPr>
            <a:lvl5pPr marL="1941432" indent="-336536" algn="l" defTabSz="914325" rtl="0" eaLnBrk="1" latinLnBrk="0" hangingPunct="1">
              <a:lnSpc>
                <a:spcPct val="90000"/>
              </a:lnSpc>
              <a:spcBef>
                <a:spcPct val="20000"/>
              </a:spcBef>
              <a:buClr>
                <a:schemeClr val="tx1"/>
              </a:buClr>
              <a:buSzPct val="90000"/>
              <a:buFont typeface="Wingdings" pitchFamily="2" charset="2"/>
              <a:buChar char="§"/>
              <a:defRPr sz="2000" kern="1200" spc="-70" baseline="0">
                <a:solidFill>
                  <a:schemeClr val="tx2"/>
                </a:solidFill>
                <a:latin typeface="+mn-lt"/>
                <a:ea typeface="+mn-ea"/>
                <a:cs typeface="+mn-cs"/>
              </a:defRPr>
            </a:lvl5pPr>
            <a:lvl6pPr marL="2514395"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57"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20"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83"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613791" indent="-613791" defTabSz="1219070">
              <a:buClr>
                <a:srgbClr val="292929"/>
              </a:buClr>
            </a:pPr>
            <a:r>
              <a:rPr lang="en-US" sz="2000" spc="-95" dirty="0">
                <a:solidFill>
                  <a:srgbClr val="292929"/>
                </a:solidFill>
                <a:latin typeface="Segoe UI" panose="020B0502040204020203" pitchFamily="34" charset="0"/>
                <a:cs typeface="Segoe UI" panose="020B0502040204020203" pitchFamily="34" charset="0"/>
              </a:rPr>
              <a:t>Co-Owner</a:t>
            </a:r>
          </a:p>
          <a:p>
            <a:pPr marL="613791" indent="-613791" defTabSz="1219070">
              <a:buClr>
                <a:srgbClr val="292929"/>
              </a:buClr>
            </a:pPr>
            <a:endParaRPr lang="en-US" sz="2000" spc="-95" dirty="0">
              <a:solidFill>
                <a:srgbClr val="292929"/>
              </a:solidFill>
              <a:latin typeface="Segoe UI" panose="020B0502040204020203" pitchFamily="34" charset="0"/>
              <a:cs typeface="Segoe UI" panose="020B0502040204020203" pitchFamily="34" charset="0"/>
            </a:endParaRPr>
          </a:p>
          <a:p>
            <a:pPr marL="613791" indent="-613791" defTabSz="1219070">
              <a:buClr>
                <a:srgbClr val="292929"/>
              </a:buClr>
            </a:pPr>
            <a:r>
              <a:rPr lang="en-US" sz="2000" spc="-95" dirty="0">
                <a:solidFill>
                  <a:srgbClr val="292929"/>
                </a:solidFill>
                <a:latin typeface="Segoe UI" panose="020B0502040204020203" pitchFamily="34" charset="0"/>
                <a:cs typeface="Segoe UI" panose="020B0502040204020203" pitchFamily="34" charset="0"/>
              </a:rPr>
              <a:t>Uses existing connection, any owner can change</a:t>
            </a:r>
          </a:p>
        </p:txBody>
      </p:sp>
    </p:spTree>
    <p:extLst>
      <p:ext uri="{BB962C8B-B14F-4D97-AF65-F5344CB8AC3E}">
        <p14:creationId xmlns:p14="http://schemas.microsoft.com/office/powerpoint/2010/main" val="27667639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8036558-DD1B-4A60-B426-7978EC6ADAB4}"/>
              </a:ext>
            </a:extLst>
          </p:cNvPr>
          <p:cNvSpPr>
            <a:spLocks noGrp="1"/>
          </p:cNvSpPr>
          <p:nvPr>
            <p:ph type="title"/>
          </p:nvPr>
        </p:nvSpPr>
        <p:spPr/>
        <p:txBody>
          <a:bodyPr/>
          <a:lstStyle/>
          <a:p>
            <a:r>
              <a:rPr lang="en-US" dirty="0"/>
              <a:t>Using a service principal with </a:t>
            </a:r>
            <a:r>
              <a:rPr lang="en-US" dirty="0" err="1"/>
              <a:t>Dataverse</a:t>
            </a:r>
            <a:r>
              <a:rPr lang="en-US" dirty="0"/>
              <a:t> Connector</a:t>
            </a:r>
          </a:p>
        </p:txBody>
      </p:sp>
      <p:sp>
        <p:nvSpPr>
          <p:cNvPr id="2" name="Content Placeholder 1">
            <a:extLst>
              <a:ext uri="{FF2B5EF4-FFF2-40B4-BE49-F238E27FC236}">
                <a16:creationId xmlns:a16="http://schemas.microsoft.com/office/drawing/2014/main" id="{2BDD3404-5782-40DE-8542-DCBFC3BE6BF0}"/>
              </a:ext>
            </a:extLst>
          </p:cNvPr>
          <p:cNvSpPr>
            <a:spLocks noGrp="1"/>
          </p:cNvSpPr>
          <p:nvPr>
            <p:ph idx="1"/>
          </p:nvPr>
        </p:nvSpPr>
        <p:spPr>
          <a:xfrm>
            <a:off x="304800" y="1341122"/>
            <a:ext cx="11582400" cy="1633011"/>
          </a:xfrm>
        </p:spPr>
        <p:txBody>
          <a:bodyPr/>
          <a:lstStyle/>
          <a:p>
            <a:pPr marL="342900" indent="-342900">
              <a:buFont typeface="Arial" panose="020B0604020202020204" pitchFamily="34" charset="0"/>
              <a:buChar char="•"/>
            </a:pPr>
            <a:r>
              <a:rPr lang="en-US" dirty="0">
                <a:latin typeface="+mn-lt"/>
              </a:rPr>
              <a:t>By default, sign-in uses interactive user that requires an appropriate license, and executes in the user's context</a:t>
            </a:r>
          </a:p>
          <a:p>
            <a:pPr marL="342900" indent="-342900">
              <a:buFont typeface="Arial" panose="020B0604020202020204" pitchFamily="34" charset="0"/>
              <a:buChar char="•"/>
            </a:pPr>
            <a:r>
              <a:rPr lang="en-US" dirty="0">
                <a:latin typeface="+mn-lt"/>
              </a:rPr>
              <a:t>Using a service principal allows actions to be executed using a </a:t>
            </a:r>
            <a:r>
              <a:rPr lang="en-US" dirty="0" err="1">
                <a:latin typeface="+mn-lt"/>
              </a:rPr>
              <a:t>Dataverse</a:t>
            </a:r>
            <a:r>
              <a:rPr lang="en-US" dirty="0">
                <a:latin typeface="+mn-lt"/>
              </a:rPr>
              <a:t> App User context</a:t>
            </a:r>
          </a:p>
        </p:txBody>
      </p:sp>
      <p:pic>
        <p:nvPicPr>
          <p:cNvPr id="5" name="Picture 4" descr="Add New Connection - Screenshot">
            <a:extLst>
              <a:ext uri="{FF2B5EF4-FFF2-40B4-BE49-F238E27FC236}">
                <a16:creationId xmlns:a16="http://schemas.microsoft.com/office/drawing/2014/main" id="{EF959129-E62A-4099-834D-1897D30D4917}"/>
              </a:ext>
            </a:extLst>
          </p:cNvPr>
          <p:cNvPicPr>
            <a:picLocks noChangeAspect="1"/>
          </p:cNvPicPr>
          <p:nvPr/>
        </p:nvPicPr>
        <p:blipFill>
          <a:blip r:embed="rId3"/>
          <a:stretch>
            <a:fillRect/>
          </a:stretch>
        </p:blipFill>
        <p:spPr>
          <a:xfrm>
            <a:off x="281273" y="3784215"/>
            <a:ext cx="2204319" cy="2031691"/>
          </a:xfrm>
          <a:prstGeom prst="rect">
            <a:avLst/>
          </a:prstGeom>
          <a:ln>
            <a:solidFill>
              <a:schemeClr val="tx1"/>
            </a:solidFill>
          </a:ln>
        </p:spPr>
      </p:pic>
      <p:pic>
        <p:nvPicPr>
          <p:cNvPr id="6" name="Picture 5" descr="Connect - Screenshot">
            <a:extLst>
              <a:ext uri="{FF2B5EF4-FFF2-40B4-BE49-F238E27FC236}">
                <a16:creationId xmlns:a16="http://schemas.microsoft.com/office/drawing/2014/main" id="{D6F1D418-D1B0-4BE8-9490-C9EB5FC1F756}"/>
              </a:ext>
            </a:extLst>
          </p:cNvPr>
          <p:cNvPicPr>
            <a:picLocks noChangeAspect="1"/>
          </p:cNvPicPr>
          <p:nvPr/>
        </p:nvPicPr>
        <p:blipFill>
          <a:blip r:embed="rId4"/>
          <a:stretch>
            <a:fillRect/>
          </a:stretch>
        </p:blipFill>
        <p:spPr>
          <a:xfrm>
            <a:off x="2856717" y="3964060"/>
            <a:ext cx="4396088" cy="1634869"/>
          </a:xfrm>
          <a:prstGeom prst="rect">
            <a:avLst/>
          </a:prstGeom>
          <a:ln>
            <a:solidFill>
              <a:schemeClr val="tx1"/>
            </a:solidFill>
          </a:ln>
        </p:spPr>
      </p:pic>
      <p:pic>
        <p:nvPicPr>
          <p:cNvPr id="7" name="Picture 6" descr="Configure Connection - Screenshot">
            <a:extLst>
              <a:ext uri="{FF2B5EF4-FFF2-40B4-BE49-F238E27FC236}">
                <a16:creationId xmlns:a16="http://schemas.microsoft.com/office/drawing/2014/main" id="{1227E180-FE9D-496A-AE13-4925487BFD8F}"/>
              </a:ext>
            </a:extLst>
          </p:cNvPr>
          <p:cNvPicPr>
            <a:picLocks noChangeAspect="1"/>
          </p:cNvPicPr>
          <p:nvPr/>
        </p:nvPicPr>
        <p:blipFill>
          <a:blip r:embed="rId5"/>
          <a:stretch>
            <a:fillRect/>
          </a:stretch>
        </p:blipFill>
        <p:spPr>
          <a:xfrm>
            <a:off x="7632171" y="3140969"/>
            <a:ext cx="4506835" cy="3038479"/>
          </a:xfrm>
          <a:prstGeom prst="rect">
            <a:avLst/>
          </a:prstGeom>
          <a:ln>
            <a:solidFill>
              <a:schemeClr val="tx1"/>
            </a:solidFill>
          </a:ln>
        </p:spPr>
      </p:pic>
      <p:sp>
        <p:nvSpPr>
          <p:cNvPr id="8" name="Arrow: Right 7">
            <a:extLst>
              <a:ext uri="{FF2B5EF4-FFF2-40B4-BE49-F238E27FC236}">
                <a16:creationId xmlns:a16="http://schemas.microsoft.com/office/drawing/2014/main" id="{E896EF99-B161-4D41-9B69-35881545802A}"/>
              </a:ext>
              <a:ext uri="{C183D7F6-B498-43B3-948B-1728B52AA6E4}">
                <adec:decorative xmlns:adec="http://schemas.microsoft.com/office/drawing/2017/decorative" val="1"/>
              </a:ext>
            </a:extLst>
          </p:cNvPr>
          <p:cNvSpPr/>
          <p:nvPr/>
        </p:nvSpPr>
        <p:spPr bwMode="auto">
          <a:xfrm>
            <a:off x="2564759" y="4781495"/>
            <a:ext cx="291959" cy="288032"/>
          </a:xfrm>
          <a:prstGeom prst="rightArrow">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endParaRPr lang="en-US" sz="2667" err="1">
              <a:solidFill>
                <a:srgbClr val="FFFFFF"/>
              </a:solidFill>
              <a:latin typeface="Segoe UI Light"/>
            </a:endParaRPr>
          </a:p>
        </p:txBody>
      </p:sp>
      <p:sp>
        <p:nvSpPr>
          <p:cNvPr id="9" name="Arrow: Right 8">
            <a:extLst>
              <a:ext uri="{FF2B5EF4-FFF2-40B4-BE49-F238E27FC236}">
                <a16:creationId xmlns:a16="http://schemas.microsoft.com/office/drawing/2014/main" id="{41CA770F-B988-47AA-9CD1-0A817F1E487F}"/>
              </a:ext>
              <a:ext uri="{C183D7F6-B498-43B3-948B-1728B52AA6E4}">
                <adec:decorative xmlns:adec="http://schemas.microsoft.com/office/drawing/2017/decorative" val="1"/>
              </a:ext>
            </a:extLst>
          </p:cNvPr>
          <p:cNvSpPr/>
          <p:nvPr/>
        </p:nvSpPr>
        <p:spPr bwMode="auto">
          <a:xfrm>
            <a:off x="7331974" y="4781495"/>
            <a:ext cx="291959" cy="288032"/>
          </a:xfrm>
          <a:prstGeom prst="rightArrow">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endParaRPr lang="en-US" sz="2667" err="1">
              <a:solidFill>
                <a:srgbClr val="FFFFFF"/>
              </a:solidFill>
              <a:latin typeface="Segoe UI Light"/>
            </a:endParaRPr>
          </a:p>
        </p:txBody>
      </p:sp>
    </p:spTree>
    <p:extLst>
      <p:ext uri="{BB962C8B-B14F-4D97-AF65-F5344CB8AC3E}">
        <p14:creationId xmlns:p14="http://schemas.microsoft.com/office/powerpoint/2010/main" val="733950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27855FE-CE1A-44E4-8F5D-D4F11D98704F}"/>
              </a:ext>
            </a:extLst>
          </p:cNvPr>
          <p:cNvSpPr>
            <a:spLocks noGrp="1"/>
          </p:cNvSpPr>
          <p:nvPr>
            <p:ph type="title"/>
          </p:nvPr>
        </p:nvSpPr>
        <p:spPr/>
        <p:txBody>
          <a:bodyPr/>
          <a:lstStyle/>
          <a:p>
            <a:r>
              <a:rPr lang="en-US" sz="3600" dirty="0">
                <a:latin typeface="Segoe UI Semibold" panose="020B0702040204020203" pitchFamily="34" charset="0"/>
                <a:cs typeface="Segoe UI Semibold" panose="020B0702040204020203" pitchFamily="34" charset="0"/>
              </a:rPr>
              <a:t>Preparing a service principal</a:t>
            </a:r>
          </a:p>
        </p:txBody>
      </p:sp>
      <p:sp>
        <p:nvSpPr>
          <p:cNvPr id="6" name="Rectangle 5">
            <a:extLst>
              <a:ext uri="{FF2B5EF4-FFF2-40B4-BE49-F238E27FC236}">
                <a16:creationId xmlns:a16="http://schemas.microsoft.com/office/drawing/2014/main" id="{A5B7352F-7232-492C-A81B-5A121CC0B2CA}"/>
              </a:ext>
            </a:extLst>
          </p:cNvPr>
          <p:cNvSpPr/>
          <p:nvPr/>
        </p:nvSpPr>
        <p:spPr>
          <a:xfrm>
            <a:off x="304801" y="1028734"/>
            <a:ext cx="3354513" cy="493159"/>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r>
              <a:rPr lang="en-US" sz="1800">
                <a:solidFill>
                  <a:srgbClr val="FFFFFF"/>
                </a:solidFill>
                <a:latin typeface="Segoe UI Light"/>
              </a:rPr>
              <a:t>portal.azure.com</a:t>
            </a:r>
          </a:p>
        </p:txBody>
      </p:sp>
      <p:pic>
        <p:nvPicPr>
          <p:cNvPr id="5" name="Picture 4" descr="App registration - Screenshot">
            <a:extLst>
              <a:ext uri="{FF2B5EF4-FFF2-40B4-BE49-F238E27FC236}">
                <a16:creationId xmlns:a16="http://schemas.microsoft.com/office/drawing/2014/main" id="{25428921-129F-4CFD-BDA0-253470A77F9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9403" y="1724540"/>
            <a:ext cx="2400267" cy="2554267"/>
          </a:xfrm>
          <a:prstGeom prst="rect">
            <a:avLst/>
          </a:prstGeom>
          <a:ln>
            <a:solidFill>
              <a:schemeClr val="tx1"/>
            </a:solidFill>
          </a:ln>
        </p:spPr>
      </p:pic>
      <p:pic>
        <p:nvPicPr>
          <p:cNvPr id="8" name="Picture 7" descr="Create App Registration - Screenshot">
            <a:extLst>
              <a:ext uri="{FF2B5EF4-FFF2-40B4-BE49-F238E27FC236}">
                <a16:creationId xmlns:a16="http://schemas.microsoft.com/office/drawing/2014/main" id="{860066EF-3698-42DF-948A-F2C3A578E6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8703" y="4356744"/>
            <a:ext cx="1746925" cy="2430755"/>
          </a:xfrm>
          <a:prstGeom prst="rect">
            <a:avLst/>
          </a:prstGeom>
          <a:ln>
            <a:solidFill>
              <a:schemeClr val="tx1"/>
            </a:solidFill>
          </a:ln>
        </p:spPr>
      </p:pic>
      <p:sp>
        <p:nvSpPr>
          <p:cNvPr id="10" name="Rectangle 9">
            <a:extLst>
              <a:ext uri="{FF2B5EF4-FFF2-40B4-BE49-F238E27FC236}">
                <a16:creationId xmlns:a16="http://schemas.microsoft.com/office/drawing/2014/main" id="{0B994B15-AB08-4EE1-B6F2-848D14B90F1C}"/>
              </a:ext>
            </a:extLst>
          </p:cNvPr>
          <p:cNvSpPr/>
          <p:nvPr/>
        </p:nvSpPr>
        <p:spPr>
          <a:xfrm>
            <a:off x="4226722" y="1028734"/>
            <a:ext cx="3354513" cy="493159"/>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r>
              <a:rPr lang="en-US" sz="1800" dirty="0">
                <a:solidFill>
                  <a:srgbClr val="FFFFFF"/>
                </a:solidFill>
                <a:latin typeface="Segoe UI Light"/>
              </a:rPr>
              <a:t>Create a </a:t>
            </a:r>
            <a:r>
              <a:rPr lang="en-US" sz="1800" dirty="0" err="1">
                <a:solidFill>
                  <a:srgbClr val="FFFFFF"/>
                </a:solidFill>
                <a:latin typeface="Segoe UI Light"/>
              </a:rPr>
              <a:t>Dataverse</a:t>
            </a:r>
            <a:r>
              <a:rPr lang="en-US" sz="1800" dirty="0">
                <a:solidFill>
                  <a:srgbClr val="FFFFFF"/>
                </a:solidFill>
                <a:latin typeface="Segoe UI Light"/>
              </a:rPr>
              <a:t> Security Role</a:t>
            </a:r>
          </a:p>
        </p:txBody>
      </p:sp>
      <p:sp>
        <p:nvSpPr>
          <p:cNvPr id="11" name="Content Placeholder 1">
            <a:extLst>
              <a:ext uri="{FF2B5EF4-FFF2-40B4-BE49-F238E27FC236}">
                <a16:creationId xmlns:a16="http://schemas.microsoft.com/office/drawing/2014/main" id="{7E20D75A-1979-4BE9-8F3E-A87919329DF1}"/>
              </a:ext>
            </a:extLst>
          </p:cNvPr>
          <p:cNvSpPr txBox="1">
            <a:spLocks/>
          </p:cNvSpPr>
          <p:nvPr/>
        </p:nvSpPr>
        <p:spPr>
          <a:xfrm>
            <a:off x="3983763" y="1700809"/>
            <a:ext cx="3688967" cy="2462213"/>
          </a:xfrm>
          <a:prstGeom prst="rect">
            <a:avLst/>
          </a:prstGeom>
        </p:spPr>
        <p:txBody>
          <a:bodyPr vert="horz" wrap="square" lIns="0" tIns="0" rIns="0" bIns="0" rtlCol="0">
            <a:spAutoFit/>
          </a:bodyPr>
          <a:lstStyle>
            <a:lvl1pPr marL="460355" indent="-460355" algn="l" defTabSz="914325" rtl="0" eaLnBrk="1" latinLnBrk="0" hangingPunct="1">
              <a:lnSpc>
                <a:spcPct val="90000"/>
              </a:lnSpc>
              <a:spcBef>
                <a:spcPct val="20000"/>
              </a:spcBef>
              <a:buClr>
                <a:schemeClr val="tx1"/>
              </a:buClr>
              <a:buSzPct val="90000"/>
              <a:buFont typeface="Wingdings" pitchFamily="2" charset="2"/>
              <a:buChar char="§"/>
              <a:defRPr sz="2800" kern="1200" spc="-71" baseline="0">
                <a:solidFill>
                  <a:schemeClr val="tx1"/>
                </a:solidFill>
                <a:latin typeface="+mn-lt"/>
                <a:ea typeface="+mn-ea"/>
                <a:cs typeface="+mn-cs"/>
              </a:defRPr>
            </a:lvl1pPr>
            <a:lvl2pPr marL="855628" indent="-395272" algn="l" defTabSz="914325" rtl="0" eaLnBrk="1" latinLnBrk="0" hangingPunct="1">
              <a:lnSpc>
                <a:spcPct val="90000"/>
              </a:lnSpc>
              <a:spcBef>
                <a:spcPct val="20000"/>
              </a:spcBef>
              <a:buClr>
                <a:schemeClr val="tx1"/>
              </a:buClr>
              <a:buSzPct val="90000"/>
              <a:buFont typeface="Wingdings" pitchFamily="2" charset="2"/>
              <a:buChar char="§"/>
              <a:defRPr sz="2400" kern="1200" spc="-70" baseline="0">
                <a:solidFill>
                  <a:schemeClr val="tx1"/>
                </a:solidFill>
                <a:latin typeface="+mn-lt"/>
                <a:ea typeface="+mn-ea"/>
                <a:cs typeface="+mn-cs"/>
              </a:defRPr>
            </a:lvl2pPr>
            <a:lvl3pPr marL="1258836" indent="-403208" algn="l" defTabSz="914325" rtl="0" eaLnBrk="1" latinLnBrk="0" hangingPunct="1">
              <a:lnSpc>
                <a:spcPct val="90000"/>
              </a:lnSpc>
              <a:spcBef>
                <a:spcPct val="20000"/>
              </a:spcBef>
              <a:buClr>
                <a:schemeClr val="tx1"/>
              </a:buClr>
              <a:buSzPct val="90000"/>
              <a:buFont typeface="Wingdings" pitchFamily="2" charset="2"/>
              <a:buChar char="§"/>
              <a:defRPr sz="2000" kern="1200" spc="-70" baseline="0">
                <a:solidFill>
                  <a:schemeClr val="tx1"/>
                </a:solidFill>
                <a:latin typeface="+mn-lt"/>
                <a:ea typeface="+mn-ea"/>
                <a:cs typeface="+mn-cs"/>
              </a:defRPr>
            </a:lvl3pPr>
            <a:lvl4pPr marL="1604896" indent="-346061" algn="l" defTabSz="914325" rtl="0" eaLnBrk="1" latinLnBrk="0" hangingPunct="1">
              <a:lnSpc>
                <a:spcPct val="90000"/>
              </a:lnSpc>
              <a:spcBef>
                <a:spcPct val="20000"/>
              </a:spcBef>
              <a:buClr>
                <a:schemeClr val="tx1"/>
              </a:buClr>
              <a:buSzPct val="90000"/>
              <a:buFont typeface="Wingdings" pitchFamily="2" charset="2"/>
              <a:buChar char="§"/>
              <a:defRPr sz="2000" kern="1200" spc="-70" baseline="0">
                <a:solidFill>
                  <a:schemeClr val="tx2"/>
                </a:solidFill>
                <a:latin typeface="+mn-lt"/>
                <a:ea typeface="+mn-ea"/>
                <a:cs typeface="+mn-cs"/>
              </a:defRPr>
            </a:lvl4pPr>
            <a:lvl5pPr marL="1941432" indent="-336536" algn="l" defTabSz="914325" rtl="0" eaLnBrk="1" latinLnBrk="0" hangingPunct="1">
              <a:lnSpc>
                <a:spcPct val="90000"/>
              </a:lnSpc>
              <a:spcBef>
                <a:spcPct val="20000"/>
              </a:spcBef>
              <a:buClr>
                <a:schemeClr val="tx1"/>
              </a:buClr>
              <a:buSzPct val="90000"/>
              <a:buFont typeface="Wingdings" pitchFamily="2" charset="2"/>
              <a:buChar char="§"/>
              <a:defRPr sz="2000" kern="1200" spc="-70" baseline="0">
                <a:solidFill>
                  <a:schemeClr val="tx2"/>
                </a:solidFill>
                <a:latin typeface="+mn-lt"/>
                <a:ea typeface="+mn-ea"/>
                <a:cs typeface="+mn-cs"/>
              </a:defRPr>
            </a:lvl5pPr>
            <a:lvl6pPr marL="2514395"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57"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20"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83"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613791" indent="-613791" defTabSz="1219070">
              <a:buClr>
                <a:srgbClr val="292929"/>
              </a:buClr>
            </a:pPr>
            <a:r>
              <a:rPr lang="en-US" sz="2000" spc="-95" dirty="0">
                <a:solidFill>
                  <a:srgbClr val="292929"/>
                </a:solidFill>
                <a:latin typeface="Segoe UI" panose="020B0502040204020203" pitchFamily="34" charset="0"/>
                <a:cs typeface="Segoe UI" panose="020B0502040204020203" pitchFamily="34" charset="0"/>
              </a:rPr>
              <a:t>Needs base permissions, currently Environment Maker or similar</a:t>
            </a:r>
          </a:p>
          <a:p>
            <a:pPr marL="613791" indent="-613791" defTabSz="1219070">
              <a:buClr>
                <a:srgbClr val="292929"/>
              </a:buClr>
            </a:pPr>
            <a:endParaRPr lang="en-US" sz="2000" spc="-95" dirty="0">
              <a:solidFill>
                <a:srgbClr val="292929"/>
              </a:solidFill>
              <a:latin typeface="Segoe UI" panose="020B0502040204020203" pitchFamily="34" charset="0"/>
              <a:cs typeface="Segoe UI" panose="020B0502040204020203" pitchFamily="34" charset="0"/>
            </a:endParaRPr>
          </a:p>
          <a:p>
            <a:pPr marL="613791" indent="-613791" defTabSz="1219070">
              <a:buClr>
                <a:srgbClr val="292929"/>
              </a:buClr>
            </a:pPr>
            <a:r>
              <a:rPr lang="en-US" sz="2000" spc="-95" dirty="0">
                <a:solidFill>
                  <a:srgbClr val="292929"/>
                </a:solidFill>
                <a:latin typeface="Segoe UI" panose="020B0502040204020203" pitchFamily="34" charset="0"/>
                <a:cs typeface="Segoe UI" panose="020B0502040204020203" pitchFamily="34" charset="0"/>
              </a:rPr>
              <a:t>Needs permissions to anything your flow will do</a:t>
            </a:r>
          </a:p>
          <a:p>
            <a:pPr marL="613791" indent="-613791" defTabSz="1219070">
              <a:buClr>
                <a:srgbClr val="292929"/>
              </a:buClr>
            </a:pPr>
            <a:endParaRPr lang="en-US" sz="2000" spc="-95" dirty="0">
              <a:solidFill>
                <a:srgbClr val="292929"/>
              </a:solidFill>
              <a:latin typeface="Segoe UI" panose="020B0502040204020203" pitchFamily="34" charset="0"/>
              <a:cs typeface="Segoe UI" panose="020B0502040204020203" pitchFamily="34" charset="0"/>
            </a:endParaRPr>
          </a:p>
          <a:p>
            <a:pPr marL="613791" indent="-613791" defTabSz="1219070">
              <a:buClr>
                <a:srgbClr val="292929"/>
              </a:buClr>
            </a:pPr>
            <a:r>
              <a:rPr lang="en-US" sz="2000" spc="-95" dirty="0">
                <a:solidFill>
                  <a:srgbClr val="292929"/>
                </a:solidFill>
                <a:latin typeface="Segoe UI" panose="020B0502040204020203" pitchFamily="34" charset="0"/>
                <a:cs typeface="Segoe UI" panose="020B0502040204020203" pitchFamily="34" charset="0"/>
              </a:rPr>
              <a:t>Minimal permissions are best</a:t>
            </a:r>
          </a:p>
        </p:txBody>
      </p:sp>
      <p:sp>
        <p:nvSpPr>
          <p:cNvPr id="12" name="Rectangle 11">
            <a:extLst>
              <a:ext uri="{FF2B5EF4-FFF2-40B4-BE49-F238E27FC236}">
                <a16:creationId xmlns:a16="http://schemas.microsoft.com/office/drawing/2014/main" id="{6BE66EBF-D438-4741-B889-3C2E89D69A89}"/>
              </a:ext>
            </a:extLst>
          </p:cNvPr>
          <p:cNvSpPr/>
          <p:nvPr/>
        </p:nvSpPr>
        <p:spPr>
          <a:xfrm>
            <a:off x="8299729" y="1028733"/>
            <a:ext cx="3354513" cy="493159"/>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r>
              <a:rPr lang="en-US" sz="1800" dirty="0">
                <a:solidFill>
                  <a:srgbClr val="FFFFFF"/>
                </a:solidFill>
                <a:latin typeface="Segoe UI Light"/>
              </a:rPr>
              <a:t>Create a </a:t>
            </a:r>
            <a:r>
              <a:rPr lang="en-US" sz="1800" dirty="0" err="1">
                <a:solidFill>
                  <a:srgbClr val="FFFFFF"/>
                </a:solidFill>
                <a:latin typeface="Segoe UI Light"/>
              </a:rPr>
              <a:t>Dataverse</a:t>
            </a:r>
            <a:r>
              <a:rPr lang="en-US" sz="1800" dirty="0">
                <a:solidFill>
                  <a:srgbClr val="FFFFFF"/>
                </a:solidFill>
                <a:latin typeface="Segoe UI Light"/>
              </a:rPr>
              <a:t> App User</a:t>
            </a:r>
          </a:p>
        </p:txBody>
      </p:sp>
      <p:sp>
        <p:nvSpPr>
          <p:cNvPr id="13" name="Content Placeholder 1">
            <a:extLst>
              <a:ext uri="{FF2B5EF4-FFF2-40B4-BE49-F238E27FC236}">
                <a16:creationId xmlns:a16="http://schemas.microsoft.com/office/drawing/2014/main" id="{C2C2EED4-9901-43B2-B720-B53AE697D350}"/>
              </a:ext>
            </a:extLst>
          </p:cNvPr>
          <p:cNvSpPr txBox="1">
            <a:spLocks/>
          </p:cNvSpPr>
          <p:nvPr/>
        </p:nvSpPr>
        <p:spPr>
          <a:xfrm>
            <a:off x="8056771" y="1724541"/>
            <a:ext cx="3840427" cy="2862322"/>
          </a:xfrm>
          <a:prstGeom prst="rect">
            <a:avLst/>
          </a:prstGeom>
        </p:spPr>
        <p:txBody>
          <a:bodyPr vert="horz" wrap="square" lIns="0" tIns="0" rIns="0" bIns="0" rtlCol="0">
            <a:spAutoFit/>
          </a:bodyPr>
          <a:lstStyle>
            <a:lvl1pPr marL="460355" indent="-460355" algn="l" defTabSz="914325" rtl="0" eaLnBrk="1" latinLnBrk="0" hangingPunct="1">
              <a:lnSpc>
                <a:spcPct val="90000"/>
              </a:lnSpc>
              <a:spcBef>
                <a:spcPct val="20000"/>
              </a:spcBef>
              <a:buClr>
                <a:schemeClr val="tx1"/>
              </a:buClr>
              <a:buSzPct val="90000"/>
              <a:buFont typeface="Wingdings" pitchFamily="2" charset="2"/>
              <a:buChar char="§"/>
              <a:defRPr sz="2800" kern="1200" spc="-71" baseline="0">
                <a:solidFill>
                  <a:schemeClr val="tx1"/>
                </a:solidFill>
                <a:latin typeface="+mn-lt"/>
                <a:ea typeface="+mn-ea"/>
                <a:cs typeface="+mn-cs"/>
              </a:defRPr>
            </a:lvl1pPr>
            <a:lvl2pPr marL="855628" indent="-395272" algn="l" defTabSz="914325" rtl="0" eaLnBrk="1" latinLnBrk="0" hangingPunct="1">
              <a:lnSpc>
                <a:spcPct val="90000"/>
              </a:lnSpc>
              <a:spcBef>
                <a:spcPct val="20000"/>
              </a:spcBef>
              <a:buClr>
                <a:schemeClr val="tx1"/>
              </a:buClr>
              <a:buSzPct val="90000"/>
              <a:buFont typeface="Wingdings" pitchFamily="2" charset="2"/>
              <a:buChar char="§"/>
              <a:defRPr sz="2400" kern="1200" spc="-70" baseline="0">
                <a:solidFill>
                  <a:schemeClr val="tx1"/>
                </a:solidFill>
                <a:latin typeface="+mn-lt"/>
                <a:ea typeface="+mn-ea"/>
                <a:cs typeface="+mn-cs"/>
              </a:defRPr>
            </a:lvl2pPr>
            <a:lvl3pPr marL="1258836" indent="-403208" algn="l" defTabSz="914325" rtl="0" eaLnBrk="1" latinLnBrk="0" hangingPunct="1">
              <a:lnSpc>
                <a:spcPct val="90000"/>
              </a:lnSpc>
              <a:spcBef>
                <a:spcPct val="20000"/>
              </a:spcBef>
              <a:buClr>
                <a:schemeClr val="tx1"/>
              </a:buClr>
              <a:buSzPct val="90000"/>
              <a:buFont typeface="Wingdings" pitchFamily="2" charset="2"/>
              <a:buChar char="§"/>
              <a:defRPr sz="2000" kern="1200" spc="-70" baseline="0">
                <a:solidFill>
                  <a:schemeClr val="tx1"/>
                </a:solidFill>
                <a:latin typeface="+mn-lt"/>
                <a:ea typeface="+mn-ea"/>
                <a:cs typeface="+mn-cs"/>
              </a:defRPr>
            </a:lvl3pPr>
            <a:lvl4pPr marL="1604896" indent="-346061" algn="l" defTabSz="914325" rtl="0" eaLnBrk="1" latinLnBrk="0" hangingPunct="1">
              <a:lnSpc>
                <a:spcPct val="90000"/>
              </a:lnSpc>
              <a:spcBef>
                <a:spcPct val="20000"/>
              </a:spcBef>
              <a:buClr>
                <a:schemeClr val="tx1"/>
              </a:buClr>
              <a:buSzPct val="90000"/>
              <a:buFont typeface="Wingdings" pitchFamily="2" charset="2"/>
              <a:buChar char="§"/>
              <a:defRPr sz="2000" kern="1200" spc="-70" baseline="0">
                <a:solidFill>
                  <a:schemeClr val="tx2"/>
                </a:solidFill>
                <a:latin typeface="+mn-lt"/>
                <a:ea typeface="+mn-ea"/>
                <a:cs typeface="+mn-cs"/>
              </a:defRPr>
            </a:lvl4pPr>
            <a:lvl5pPr marL="1941432" indent="-336536" algn="l" defTabSz="914325" rtl="0" eaLnBrk="1" latinLnBrk="0" hangingPunct="1">
              <a:lnSpc>
                <a:spcPct val="90000"/>
              </a:lnSpc>
              <a:spcBef>
                <a:spcPct val="20000"/>
              </a:spcBef>
              <a:buClr>
                <a:schemeClr val="tx1"/>
              </a:buClr>
              <a:buSzPct val="90000"/>
              <a:buFont typeface="Wingdings" pitchFamily="2" charset="2"/>
              <a:buChar char="§"/>
              <a:defRPr sz="2000" kern="1200" spc="-70" baseline="0">
                <a:solidFill>
                  <a:schemeClr val="tx2"/>
                </a:solidFill>
                <a:latin typeface="+mn-lt"/>
                <a:ea typeface="+mn-ea"/>
                <a:cs typeface="+mn-cs"/>
              </a:defRPr>
            </a:lvl5pPr>
            <a:lvl6pPr marL="2514395"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57"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20"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83"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613791" indent="-613791" defTabSz="1219070">
              <a:buClr>
                <a:srgbClr val="292929"/>
              </a:buClr>
            </a:pPr>
            <a:r>
              <a:rPr lang="en-US" sz="2000" spc="-95" dirty="0">
                <a:solidFill>
                  <a:srgbClr val="292929"/>
                </a:solidFill>
                <a:latin typeface="Segoe UI" panose="020B0502040204020203" pitchFamily="34" charset="0"/>
                <a:cs typeface="Segoe UI" panose="020B0502040204020203" pitchFamily="34" charset="0"/>
              </a:rPr>
              <a:t>In the Classic web app</a:t>
            </a:r>
          </a:p>
          <a:p>
            <a:pPr marL="613791" indent="-613791" defTabSz="1219070">
              <a:buClr>
                <a:srgbClr val="292929"/>
              </a:buClr>
            </a:pPr>
            <a:endParaRPr lang="en-US" sz="2000" spc="-95" dirty="0">
              <a:solidFill>
                <a:srgbClr val="292929"/>
              </a:solidFill>
              <a:latin typeface="Segoe UI" panose="020B0502040204020203" pitchFamily="34" charset="0"/>
              <a:cs typeface="Segoe UI" panose="020B0502040204020203" pitchFamily="34" charset="0"/>
            </a:endParaRPr>
          </a:p>
          <a:p>
            <a:pPr marL="613791" indent="-613791" defTabSz="1219070">
              <a:buClr>
                <a:srgbClr val="292929"/>
              </a:buClr>
            </a:pPr>
            <a:r>
              <a:rPr lang="en-US" sz="2000" spc="-95" dirty="0">
                <a:solidFill>
                  <a:srgbClr val="292929"/>
                </a:solidFill>
                <a:latin typeface="Segoe UI" panose="020B0502040204020203" pitchFamily="34" charset="0"/>
                <a:cs typeface="Segoe UI" panose="020B0502040204020203" pitchFamily="34" charset="0"/>
              </a:rPr>
              <a:t>Settings - &gt;Users</a:t>
            </a:r>
          </a:p>
          <a:p>
            <a:pPr marL="613791" indent="-613791" defTabSz="1219070">
              <a:buClr>
                <a:srgbClr val="292929"/>
              </a:buClr>
            </a:pPr>
            <a:r>
              <a:rPr lang="en-US" sz="2000" spc="-95" dirty="0">
                <a:solidFill>
                  <a:srgbClr val="292929"/>
                </a:solidFill>
                <a:latin typeface="Segoe UI" panose="020B0502040204020203" pitchFamily="34" charset="0"/>
                <a:cs typeface="Segoe UI" panose="020B0502040204020203" pitchFamily="34" charset="0"/>
              </a:rPr>
              <a:t>Set view to App User</a:t>
            </a:r>
          </a:p>
          <a:p>
            <a:pPr marL="613791" indent="-613791" defTabSz="1219070">
              <a:buClr>
                <a:srgbClr val="292929"/>
              </a:buClr>
            </a:pPr>
            <a:r>
              <a:rPr lang="en-US" sz="2000" spc="-95" dirty="0">
                <a:solidFill>
                  <a:srgbClr val="292929"/>
                </a:solidFill>
                <a:latin typeface="Segoe UI" panose="020B0502040204020203" pitchFamily="34" charset="0"/>
                <a:cs typeface="Segoe UI" panose="020B0502040204020203" pitchFamily="34" charset="0"/>
              </a:rPr>
              <a:t>Set form to App User</a:t>
            </a:r>
          </a:p>
          <a:p>
            <a:pPr marL="613791" indent="-613791" defTabSz="1219070">
              <a:buClr>
                <a:srgbClr val="292929"/>
              </a:buClr>
            </a:pPr>
            <a:r>
              <a:rPr lang="en-US" sz="2000" spc="-95" dirty="0">
                <a:solidFill>
                  <a:srgbClr val="292929"/>
                </a:solidFill>
                <a:latin typeface="Segoe UI" panose="020B0502040204020203" pitchFamily="34" charset="0"/>
                <a:cs typeface="Segoe UI" panose="020B0502040204020203" pitchFamily="34" charset="0"/>
              </a:rPr>
              <a:t>Use Azure AD App Info</a:t>
            </a:r>
            <a:br>
              <a:rPr lang="en-US" sz="2000" spc="-95" dirty="0">
                <a:solidFill>
                  <a:srgbClr val="292929"/>
                </a:solidFill>
                <a:latin typeface="Segoe UI" panose="020B0502040204020203" pitchFamily="34" charset="0"/>
                <a:cs typeface="Segoe UI" panose="020B0502040204020203" pitchFamily="34" charset="0"/>
              </a:rPr>
            </a:br>
            <a:endParaRPr lang="en-US" sz="2000" spc="-95" dirty="0">
              <a:solidFill>
                <a:srgbClr val="292929"/>
              </a:solidFill>
              <a:latin typeface="Segoe UI" panose="020B0502040204020203" pitchFamily="34" charset="0"/>
              <a:cs typeface="Segoe UI" panose="020B0502040204020203" pitchFamily="34" charset="0"/>
            </a:endParaRPr>
          </a:p>
          <a:p>
            <a:pPr marL="613791" indent="-613791" defTabSz="1219070">
              <a:buClr>
                <a:srgbClr val="292929"/>
              </a:buClr>
            </a:pPr>
            <a:r>
              <a:rPr lang="en-US" sz="2000" spc="-95" dirty="0">
                <a:solidFill>
                  <a:srgbClr val="292929"/>
                </a:solidFill>
                <a:latin typeface="Segoe UI" panose="020B0502040204020203" pitchFamily="34" charset="0"/>
                <a:cs typeface="Segoe UI" panose="020B0502040204020203" pitchFamily="34" charset="0"/>
              </a:rPr>
              <a:t>Assign security role after creation</a:t>
            </a:r>
          </a:p>
        </p:txBody>
      </p:sp>
    </p:spTree>
    <p:extLst>
      <p:ext uri="{BB962C8B-B14F-4D97-AF65-F5344CB8AC3E}">
        <p14:creationId xmlns:p14="http://schemas.microsoft.com/office/powerpoint/2010/main" val="6281772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Session Resources: Documentation</a:t>
            </a:r>
          </a:p>
        </p:txBody>
      </p:sp>
      <p:sp>
        <p:nvSpPr>
          <p:cNvPr id="5" name="Text Placeholder 4"/>
          <p:cNvSpPr>
            <a:spLocks noGrp="1"/>
          </p:cNvSpPr>
          <p:nvPr>
            <p:ph type="body" sz="quarter" idx="10"/>
          </p:nvPr>
        </p:nvSpPr>
        <p:spPr>
          <a:xfrm>
            <a:off x="586390" y="1434370"/>
            <a:ext cx="11018520" cy="4713042"/>
          </a:xfrm>
        </p:spPr>
        <p:txBody>
          <a:bodyPr>
            <a:normAutofit fontScale="85000" lnSpcReduction="10000"/>
          </a:bodyPr>
          <a:lstStyle/>
          <a:p>
            <a:r>
              <a:rPr lang="en-US" dirty="0"/>
              <a:t>Solution Checker Documentation:</a:t>
            </a:r>
          </a:p>
          <a:p>
            <a:r>
              <a:rPr lang="en-US" dirty="0">
                <a:latin typeface="Segoe UI Semilight"/>
                <a:cs typeface="Segoe UI Semilight"/>
                <a:hlinkClick r:id="rId3"/>
              </a:rPr>
              <a:t>https://docs.microsoft.com/en-us/powerapps/maker/common-data-service/use-powerapps-checker</a:t>
            </a:r>
            <a:endParaRPr lang="en-US" dirty="0">
              <a:latin typeface="Segoe UI Semilight"/>
              <a:cs typeface="Segoe UI Semilight"/>
            </a:endParaRPr>
          </a:p>
          <a:p>
            <a:endParaRPr lang="en-US" dirty="0">
              <a:latin typeface="Segoe UI Semilight"/>
              <a:cs typeface="Segoe UI Semilight"/>
            </a:endParaRPr>
          </a:p>
          <a:p>
            <a:r>
              <a:rPr lang="en-US" dirty="0">
                <a:latin typeface="Segoe UI Semilight"/>
                <a:cs typeface="Segoe UI Semilight"/>
              </a:rPr>
              <a:t>PowerApps Blog:</a:t>
            </a:r>
          </a:p>
          <a:p>
            <a:r>
              <a:rPr lang="en-US" dirty="0">
                <a:latin typeface="Segoe UI Semilight"/>
                <a:cs typeface="Segoe UI Semilight"/>
                <a:hlinkClick r:id="rId4"/>
              </a:rPr>
              <a:t>https://powerapps.microsoft.com/blog/</a:t>
            </a:r>
            <a:r>
              <a:rPr lang="en-US" dirty="0">
                <a:latin typeface="Segoe UI Semilight"/>
                <a:cs typeface="Segoe UI Semilight"/>
              </a:rPr>
              <a:t> </a:t>
            </a:r>
          </a:p>
          <a:p>
            <a:endParaRPr lang="en-US" dirty="0">
              <a:latin typeface="Segoe UI Semilight"/>
              <a:cs typeface="Segoe UI Semilight"/>
            </a:endParaRPr>
          </a:p>
          <a:p>
            <a:r>
              <a:rPr lang="en-US" dirty="0"/>
              <a:t>Working with Solutions in PowerApps</a:t>
            </a:r>
          </a:p>
          <a:p>
            <a:r>
              <a:rPr lang="en-US" dirty="0">
                <a:hlinkClick r:id="rId5"/>
              </a:rPr>
              <a:t>https://docs.microsoft.com/en-us/powerapps/maker/common-data-service/solutions-overview</a:t>
            </a:r>
            <a:r>
              <a:rPr lang="en-US" dirty="0"/>
              <a:t> </a:t>
            </a:r>
          </a:p>
          <a:p>
            <a:endParaRPr lang="en-US" dirty="0"/>
          </a:p>
          <a:p>
            <a:r>
              <a:rPr lang="en-US" dirty="0"/>
              <a:t>Introduction to Solutions</a:t>
            </a:r>
          </a:p>
          <a:p>
            <a:r>
              <a:rPr lang="en-US" dirty="0">
                <a:hlinkClick r:id="rId6"/>
              </a:rPr>
              <a:t>https://docs.microsoft.com/en-us/dynamics365/customer-engagement/developer/introduction-solutions</a:t>
            </a:r>
            <a:r>
              <a:rPr lang="en-US" dirty="0"/>
              <a:t> </a:t>
            </a:r>
          </a:p>
          <a:p>
            <a:endParaRPr lang="en-US" dirty="0"/>
          </a:p>
          <a:p>
            <a:r>
              <a:rPr lang="en-US" dirty="0"/>
              <a:t>Solution Lifecycle Management Whitepaper (Phil Hand)</a:t>
            </a:r>
          </a:p>
          <a:p>
            <a:r>
              <a:rPr lang="en-US" dirty="0">
                <a:hlinkClick r:id="rId7"/>
              </a:rPr>
              <a:t>https://www.microsoft.com/en-us/download/details.aspx?id=57777</a:t>
            </a:r>
            <a:r>
              <a:rPr lang="en-US" dirty="0"/>
              <a:t> </a:t>
            </a:r>
          </a:p>
          <a:p>
            <a:endParaRPr lang="en-US" dirty="0">
              <a:latin typeface="Segoe UI Semilight"/>
              <a:cs typeface="Segoe UI Semilight"/>
            </a:endParaRPr>
          </a:p>
          <a:p>
            <a:endParaRPr lang="en-US" dirty="0"/>
          </a:p>
          <a:p>
            <a:pPr lvl="1"/>
            <a:endParaRPr lang="en-US" dirty="0"/>
          </a:p>
        </p:txBody>
      </p:sp>
    </p:spTree>
    <p:extLst>
      <p:ext uri="{BB962C8B-B14F-4D97-AF65-F5344CB8AC3E}">
        <p14:creationId xmlns:p14="http://schemas.microsoft.com/office/powerpoint/2010/main" val="17228648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Session Resources: Tools</a:t>
            </a:r>
          </a:p>
        </p:txBody>
      </p:sp>
      <p:sp>
        <p:nvSpPr>
          <p:cNvPr id="5" name="Text Placeholder 4"/>
          <p:cNvSpPr>
            <a:spLocks noGrp="1"/>
          </p:cNvSpPr>
          <p:nvPr>
            <p:ph type="body" sz="quarter" idx="10"/>
          </p:nvPr>
        </p:nvSpPr>
        <p:spPr>
          <a:xfrm>
            <a:off x="586390" y="1434369"/>
            <a:ext cx="11018520" cy="3853727"/>
          </a:xfrm>
        </p:spPr>
        <p:txBody>
          <a:bodyPr>
            <a:normAutofit fontScale="92500" lnSpcReduction="20000"/>
          </a:bodyPr>
          <a:lstStyle/>
          <a:p>
            <a:r>
              <a:rPr lang="en-US" dirty="0" err="1"/>
              <a:t>CoreTools</a:t>
            </a:r>
            <a:r>
              <a:rPr lang="en-US" dirty="0"/>
              <a:t> (including Solution Packager) of SDK:</a:t>
            </a:r>
          </a:p>
          <a:p>
            <a:r>
              <a:rPr lang="en-US" dirty="0">
                <a:hlinkClick r:id="rId3"/>
              </a:rPr>
              <a:t>https://www.nuget.org/packages/Microsoft.CrmSdk.CoreTools</a:t>
            </a:r>
            <a:endParaRPr lang="en-US" dirty="0"/>
          </a:p>
          <a:p>
            <a:endParaRPr lang="en-US" dirty="0"/>
          </a:p>
          <a:p>
            <a:r>
              <a:rPr lang="en-US" dirty="0" err="1"/>
              <a:t>Powershell</a:t>
            </a:r>
            <a:r>
              <a:rPr lang="en-US" dirty="0"/>
              <a:t> modules of the SDK:</a:t>
            </a:r>
          </a:p>
          <a:p>
            <a:r>
              <a:rPr lang="en-US" dirty="0">
                <a:hlinkClick r:id="rId4"/>
              </a:rPr>
              <a:t>https://docs.microsoft.com/en-us/powershell/dynamics365/customer-engagement/overview?view=dynamics365ce-ps</a:t>
            </a:r>
            <a:endParaRPr lang="en-US" dirty="0"/>
          </a:p>
          <a:p>
            <a:endParaRPr lang="en-US" dirty="0"/>
          </a:p>
          <a:p>
            <a:r>
              <a:rPr lang="en-US" dirty="0"/>
              <a:t>Azure DevOps CI/CD tools by MVP Wael </a:t>
            </a:r>
            <a:r>
              <a:rPr lang="en-US" dirty="0" err="1"/>
              <a:t>Hamze</a:t>
            </a:r>
            <a:endParaRPr lang="en-US" dirty="0"/>
          </a:p>
          <a:p>
            <a:r>
              <a:rPr lang="en-US" u="sng" dirty="0">
                <a:hlinkClick r:id="rId5"/>
              </a:rPr>
              <a:t>https://marketplace.visualstudio.com/items?itemName=WaelHamze.xrm-ci-framework-build-tasks</a:t>
            </a:r>
            <a:endParaRPr lang="en-US" dirty="0"/>
          </a:p>
          <a:p>
            <a:endParaRPr lang="en-US" dirty="0"/>
          </a:p>
          <a:p>
            <a:r>
              <a:rPr lang="en-US" dirty="0" err="1"/>
              <a:t>Microsoft.Xrm.Data.Powershell</a:t>
            </a:r>
            <a:r>
              <a:rPr lang="en-US" dirty="0"/>
              <a:t> modules</a:t>
            </a:r>
          </a:p>
          <a:p>
            <a:r>
              <a:rPr lang="en-US" u="sng" dirty="0">
                <a:hlinkClick r:id="rId6"/>
              </a:rPr>
              <a:t>https://github.com/seanmcne/Microsoft.Xrm.Data.PowerShell</a:t>
            </a:r>
            <a:endParaRPr lang="en-US" dirty="0"/>
          </a:p>
          <a:p>
            <a:pPr lvl="1"/>
            <a:endParaRPr lang="en-US" dirty="0"/>
          </a:p>
        </p:txBody>
      </p:sp>
    </p:spTree>
    <p:extLst>
      <p:ext uri="{BB962C8B-B14F-4D97-AF65-F5344CB8AC3E}">
        <p14:creationId xmlns:p14="http://schemas.microsoft.com/office/powerpoint/2010/main" val="3205344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6FDB1B-AF08-4A20-ACD3-786DFD13A7F2}"/>
              </a:ext>
            </a:extLst>
          </p:cNvPr>
          <p:cNvSpPr>
            <a:spLocks noGrp="1"/>
          </p:cNvSpPr>
          <p:nvPr>
            <p:ph type="title"/>
          </p:nvPr>
        </p:nvSpPr>
        <p:spPr/>
        <p:txBody>
          <a:bodyPr/>
          <a:lstStyle/>
          <a:p>
            <a:r>
              <a:rPr lang="en-US"/>
              <a:t>Solutions</a:t>
            </a:r>
          </a:p>
        </p:txBody>
      </p:sp>
      <p:sp>
        <p:nvSpPr>
          <p:cNvPr id="3" name="Footer Placeholder 2">
            <a:extLst>
              <a:ext uri="{FF2B5EF4-FFF2-40B4-BE49-F238E27FC236}">
                <a16:creationId xmlns:a16="http://schemas.microsoft.com/office/drawing/2014/main" id="{B47DCEA4-12D2-46D8-9D1D-3D41FE71DCEF}"/>
              </a:ext>
            </a:extLst>
          </p:cNvPr>
          <p:cNvSpPr>
            <a:spLocks noGrp="1"/>
          </p:cNvSpPr>
          <p:nvPr>
            <p:ph type="ftr" sz="quarter" idx="3"/>
          </p:nvPr>
        </p:nvSpPr>
        <p:spPr>
          <a:xfrm>
            <a:off x="361838" y="6469963"/>
            <a:ext cx="11586712" cy="118294"/>
          </a:xfrm>
        </p:spPr>
        <p:txBody>
          <a:bodyPr/>
          <a:lstStyle/>
          <a:p>
            <a:r>
              <a:rPr lang="en-US">
                <a:solidFill>
                  <a:schemeClr val="bg1">
                    <a:lumMod val="65000"/>
                  </a:schemeClr>
                </a:solidFill>
              </a:rPr>
              <a:t>© Microsoft Corporation                                                                                  								 </a:t>
            </a:r>
          </a:p>
        </p:txBody>
      </p:sp>
      <p:sp>
        <p:nvSpPr>
          <p:cNvPr id="4" name="Rectangle 3">
            <a:extLst>
              <a:ext uri="{FF2B5EF4-FFF2-40B4-BE49-F238E27FC236}">
                <a16:creationId xmlns:a16="http://schemas.microsoft.com/office/drawing/2014/main" id="{B0984735-45F5-4731-8A7C-63D8DE9FFCFA}"/>
              </a:ext>
            </a:extLst>
          </p:cNvPr>
          <p:cNvSpPr/>
          <p:nvPr/>
        </p:nvSpPr>
        <p:spPr bwMode="auto">
          <a:xfrm>
            <a:off x="361837" y="1620558"/>
            <a:ext cx="11400626" cy="4670033"/>
          </a:xfrm>
          <a:prstGeom prst="rect">
            <a:avLst/>
          </a:prstGeom>
          <a:solidFill>
            <a:schemeClr val="accent1"/>
          </a:solidFill>
          <a:ln w="44450">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defTabSz="914289" fontAlgn="base">
              <a:lnSpc>
                <a:spcPct val="90000"/>
              </a:lnSpc>
              <a:spcBef>
                <a:spcPct val="0"/>
              </a:spcBef>
              <a:spcAft>
                <a:spcPct val="0"/>
              </a:spcAft>
            </a:pPr>
            <a:r>
              <a:rPr lang="en-US" sz="2353">
                <a:solidFill>
                  <a:schemeClr val="tx1"/>
                </a:solidFill>
                <a:ea typeface="Segoe UI" pitchFamily="34" charset="0"/>
                <a:cs typeface="Segoe UI" pitchFamily="34" charset="0"/>
              </a:rPr>
              <a:t>Solution File</a:t>
            </a:r>
          </a:p>
        </p:txBody>
      </p:sp>
      <p:pic>
        <p:nvPicPr>
          <p:cNvPr id="2050" name="Picture 2" descr="See the source image">
            <a:extLst>
              <a:ext uri="{FF2B5EF4-FFF2-40B4-BE49-F238E27FC236}">
                <a16:creationId xmlns:a16="http://schemas.microsoft.com/office/drawing/2014/main" id="{6F8B364A-2AE8-4240-8891-6F5334DDE7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0659" y="2207947"/>
            <a:ext cx="1096444" cy="109644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See the source image">
            <a:extLst>
              <a:ext uri="{FF2B5EF4-FFF2-40B4-BE49-F238E27FC236}">
                <a16:creationId xmlns:a16="http://schemas.microsoft.com/office/drawing/2014/main" id="{42D14D47-03B1-447B-926D-6E4CE842E9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7852" y="3525994"/>
            <a:ext cx="975876" cy="905354"/>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See the source image">
            <a:extLst>
              <a:ext uri="{FF2B5EF4-FFF2-40B4-BE49-F238E27FC236}">
                <a16:creationId xmlns:a16="http://schemas.microsoft.com/office/drawing/2014/main" id="{E0A8A51A-D0E5-4BB6-87DB-94E5EE06E1F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7852" y="4609485"/>
            <a:ext cx="975876" cy="97587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CF1C6B44-8DBF-4079-96A7-E5F5C31A638B}"/>
              </a:ext>
            </a:extLst>
          </p:cNvPr>
          <p:cNvSpPr txBox="1"/>
          <p:nvPr/>
        </p:nvSpPr>
        <p:spPr>
          <a:xfrm>
            <a:off x="2214585" y="2384119"/>
            <a:ext cx="2050240" cy="2948242"/>
          </a:xfrm>
          <a:prstGeom prst="rect">
            <a:avLst/>
          </a:prstGeom>
          <a:noFill/>
        </p:spPr>
        <p:txBody>
          <a:bodyPr wrap="none" lIns="179308" tIns="143446" rIns="179308" bIns="143446" rtlCol="0">
            <a:spAutoFit/>
          </a:bodyPr>
          <a:lstStyle/>
          <a:p>
            <a:pPr>
              <a:lnSpc>
                <a:spcPct val="90000"/>
              </a:lnSpc>
              <a:spcAft>
                <a:spcPts val="588"/>
              </a:spcAft>
            </a:pPr>
            <a:r>
              <a:rPr lang="en-US" sz="2745">
                <a:gradFill>
                  <a:gsLst>
                    <a:gs pos="2917">
                      <a:schemeClr val="tx1"/>
                    </a:gs>
                    <a:gs pos="30000">
                      <a:schemeClr val="tx1"/>
                    </a:gs>
                  </a:gsLst>
                  <a:lin ang="5400000" scaled="0"/>
                </a:gradFill>
              </a:rPr>
              <a:t>App</a:t>
            </a:r>
          </a:p>
          <a:p>
            <a:pPr>
              <a:lnSpc>
                <a:spcPct val="90000"/>
              </a:lnSpc>
              <a:spcAft>
                <a:spcPts val="588"/>
              </a:spcAft>
            </a:pPr>
            <a:r>
              <a:rPr lang="en-US" sz="2745">
                <a:gradFill>
                  <a:gsLst>
                    <a:gs pos="2917">
                      <a:schemeClr val="tx1"/>
                    </a:gs>
                    <a:gs pos="30000">
                      <a:schemeClr val="tx1"/>
                    </a:gs>
                  </a:gsLst>
                  <a:lin ang="5400000" scaled="0"/>
                </a:gradFill>
              </a:rPr>
              <a:t>Flow</a:t>
            </a:r>
          </a:p>
          <a:p>
            <a:pPr>
              <a:lnSpc>
                <a:spcPct val="90000"/>
              </a:lnSpc>
              <a:spcAft>
                <a:spcPts val="588"/>
              </a:spcAft>
            </a:pPr>
            <a:r>
              <a:rPr lang="en-US" sz="2745">
                <a:gradFill>
                  <a:gsLst>
                    <a:gs pos="2917">
                      <a:schemeClr val="tx1"/>
                    </a:gs>
                    <a:gs pos="30000">
                      <a:schemeClr val="tx1"/>
                    </a:gs>
                  </a:gsLst>
                  <a:lin ang="5400000" scaled="0"/>
                </a:gradFill>
              </a:rPr>
              <a:t>UI Flow</a:t>
            </a:r>
          </a:p>
          <a:p>
            <a:pPr>
              <a:lnSpc>
                <a:spcPct val="90000"/>
              </a:lnSpc>
              <a:spcAft>
                <a:spcPts val="588"/>
              </a:spcAft>
            </a:pPr>
            <a:r>
              <a:rPr lang="en-US" sz="2745">
                <a:gradFill>
                  <a:gsLst>
                    <a:gs pos="2917">
                      <a:schemeClr val="tx1"/>
                    </a:gs>
                    <a:gs pos="30000">
                      <a:schemeClr val="tx1"/>
                    </a:gs>
                  </a:gsLst>
                  <a:lin ang="5400000" scaled="0"/>
                </a:gradFill>
              </a:rPr>
              <a:t>Dashboard</a:t>
            </a:r>
          </a:p>
          <a:p>
            <a:pPr>
              <a:lnSpc>
                <a:spcPct val="90000"/>
              </a:lnSpc>
              <a:spcAft>
                <a:spcPts val="588"/>
              </a:spcAft>
            </a:pPr>
            <a:r>
              <a:rPr lang="en-US" sz="2745">
                <a:gradFill>
                  <a:gsLst>
                    <a:gs pos="2917">
                      <a:schemeClr val="tx1"/>
                    </a:gs>
                    <a:gs pos="30000">
                      <a:schemeClr val="tx1"/>
                    </a:gs>
                  </a:gsLst>
                  <a:lin ang="5400000" scaled="0"/>
                </a:gradFill>
              </a:rPr>
              <a:t>Report</a:t>
            </a:r>
          </a:p>
          <a:p>
            <a:pPr>
              <a:lnSpc>
                <a:spcPct val="90000"/>
              </a:lnSpc>
              <a:spcAft>
                <a:spcPts val="588"/>
              </a:spcAft>
            </a:pPr>
            <a:r>
              <a:rPr lang="en-US" sz="2745">
                <a:gradFill>
                  <a:gsLst>
                    <a:gs pos="2917">
                      <a:schemeClr val="tx1"/>
                    </a:gs>
                    <a:gs pos="30000">
                      <a:schemeClr val="tx1"/>
                    </a:gs>
                  </a:gsLst>
                  <a:lin ang="5400000" scaled="0"/>
                </a:gradFill>
              </a:rPr>
              <a:t>Site Map</a:t>
            </a:r>
          </a:p>
        </p:txBody>
      </p:sp>
      <p:sp>
        <p:nvSpPr>
          <p:cNvPr id="11" name="TextBox 10">
            <a:extLst>
              <a:ext uri="{FF2B5EF4-FFF2-40B4-BE49-F238E27FC236}">
                <a16:creationId xmlns:a16="http://schemas.microsoft.com/office/drawing/2014/main" id="{756EA03F-F1CE-4CAD-833C-1327D9C2A822}"/>
              </a:ext>
            </a:extLst>
          </p:cNvPr>
          <p:cNvSpPr txBox="1"/>
          <p:nvPr/>
        </p:nvSpPr>
        <p:spPr>
          <a:xfrm>
            <a:off x="4562442" y="2448412"/>
            <a:ext cx="2999417" cy="2948242"/>
          </a:xfrm>
          <a:prstGeom prst="rect">
            <a:avLst/>
          </a:prstGeom>
          <a:noFill/>
        </p:spPr>
        <p:txBody>
          <a:bodyPr wrap="none" lIns="179308" tIns="143446" rIns="179308" bIns="143446" rtlCol="0">
            <a:spAutoFit/>
          </a:bodyPr>
          <a:lstStyle/>
          <a:p>
            <a:pPr>
              <a:lnSpc>
                <a:spcPct val="90000"/>
              </a:lnSpc>
              <a:spcAft>
                <a:spcPts val="588"/>
              </a:spcAft>
            </a:pPr>
            <a:r>
              <a:rPr lang="en-US" sz="2745">
                <a:gradFill>
                  <a:gsLst>
                    <a:gs pos="2917">
                      <a:schemeClr val="tx1"/>
                    </a:gs>
                    <a:gs pos="30000">
                      <a:schemeClr val="tx1"/>
                    </a:gs>
                  </a:gsLst>
                  <a:lin ang="5400000" scaled="0"/>
                </a:gradFill>
              </a:rPr>
              <a:t>Entity</a:t>
            </a:r>
          </a:p>
          <a:p>
            <a:pPr>
              <a:lnSpc>
                <a:spcPct val="90000"/>
              </a:lnSpc>
              <a:spcAft>
                <a:spcPts val="588"/>
              </a:spcAft>
            </a:pPr>
            <a:r>
              <a:rPr lang="en-US" sz="2745">
                <a:gradFill>
                  <a:gsLst>
                    <a:gs pos="2917">
                      <a:schemeClr val="tx1"/>
                    </a:gs>
                    <a:gs pos="30000">
                      <a:schemeClr val="tx1"/>
                    </a:gs>
                  </a:gsLst>
                  <a:lin ang="5400000" scaled="0"/>
                </a:gradFill>
              </a:rPr>
              <a:t>Option Set</a:t>
            </a:r>
          </a:p>
          <a:p>
            <a:pPr>
              <a:lnSpc>
                <a:spcPct val="90000"/>
              </a:lnSpc>
              <a:spcAft>
                <a:spcPts val="588"/>
              </a:spcAft>
            </a:pPr>
            <a:r>
              <a:rPr lang="en-US" sz="2745">
                <a:gradFill>
                  <a:gsLst>
                    <a:gs pos="2917">
                      <a:schemeClr val="tx1"/>
                    </a:gs>
                    <a:gs pos="30000">
                      <a:schemeClr val="tx1"/>
                    </a:gs>
                  </a:gsLst>
                  <a:lin ang="5400000" scaled="0"/>
                </a:gradFill>
              </a:rPr>
              <a:t>Email Template</a:t>
            </a:r>
          </a:p>
          <a:p>
            <a:pPr>
              <a:lnSpc>
                <a:spcPct val="90000"/>
              </a:lnSpc>
              <a:spcAft>
                <a:spcPts val="588"/>
              </a:spcAft>
            </a:pPr>
            <a:r>
              <a:rPr lang="en-US" sz="2745">
                <a:gradFill>
                  <a:gsLst>
                    <a:gs pos="2917">
                      <a:schemeClr val="tx1"/>
                    </a:gs>
                    <a:gs pos="30000">
                      <a:schemeClr val="tx1"/>
                    </a:gs>
                  </a:gsLst>
                  <a:lin ang="5400000" scaled="0"/>
                </a:gradFill>
              </a:rPr>
              <a:t>Plug-in assembly</a:t>
            </a:r>
          </a:p>
          <a:p>
            <a:pPr>
              <a:lnSpc>
                <a:spcPct val="90000"/>
              </a:lnSpc>
              <a:spcAft>
                <a:spcPts val="588"/>
              </a:spcAft>
            </a:pPr>
            <a:r>
              <a:rPr lang="en-US" sz="2745">
                <a:gradFill>
                  <a:gsLst>
                    <a:gs pos="2917">
                      <a:schemeClr val="tx1"/>
                    </a:gs>
                    <a:gs pos="30000">
                      <a:schemeClr val="tx1"/>
                    </a:gs>
                  </a:gsLst>
                  <a:lin ang="5400000" scaled="0"/>
                </a:gradFill>
              </a:rPr>
              <a:t>Web Resource</a:t>
            </a:r>
          </a:p>
          <a:p>
            <a:pPr>
              <a:lnSpc>
                <a:spcPct val="90000"/>
              </a:lnSpc>
              <a:spcAft>
                <a:spcPts val="588"/>
              </a:spcAft>
            </a:pPr>
            <a:endParaRPr lang="en-US" sz="2745">
              <a:gradFill>
                <a:gsLst>
                  <a:gs pos="2917">
                    <a:schemeClr val="tx1"/>
                  </a:gs>
                  <a:gs pos="30000">
                    <a:schemeClr val="tx1"/>
                  </a:gs>
                </a:gsLst>
                <a:lin ang="5400000" scaled="0"/>
              </a:gradFill>
            </a:endParaRPr>
          </a:p>
        </p:txBody>
      </p:sp>
      <p:sp>
        <p:nvSpPr>
          <p:cNvPr id="12" name="TextBox 11">
            <a:extLst>
              <a:ext uri="{FF2B5EF4-FFF2-40B4-BE49-F238E27FC236}">
                <a16:creationId xmlns:a16="http://schemas.microsoft.com/office/drawing/2014/main" id="{8B592337-89AE-499D-BCFF-ED9F8515C2BB}"/>
              </a:ext>
            </a:extLst>
          </p:cNvPr>
          <p:cNvSpPr txBox="1"/>
          <p:nvPr/>
        </p:nvSpPr>
        <p:spPr>
          <a:xfrm>
            <a:off x="7561858" y="2448411"/>
            <a:ext cx="3653178" cy="2492577"/>
          </a:xfrm>
          <a:prstGeom prst="rect">
            <a:avLst/>
          </a:prstGeom>
          <a:noFill/>
        </p:spPr>
        <p:txBody>
          <a:bodyPr wrap="none" lIns="179308" tIns="143446" rIns="179308" bIns="143446" rtlCol="0">
            <a:spAutoFit/>
          </a:bodyPr>
          <a:lstStyle/>
          <a:p>
            <a:pPr>
              <a:lnSpc>
                <a:spcPct val="90000"/>
              </a:lnSpc>
              <a:spcAft>
                <a:spcPts val="588"/>
              </a:spcAft>
            </a:pPr>
            <a:r>
              <a:rPr lang="en-US" sz="2745">
                <a:gradFill>
                  <a:gsLst>
                    <a:gs pos="2917">
                      <a:schemeClr val="tx1"/>
                    </a:gs>
                    <a:gs pos="30000">
                      <a:schemeClr val="tx1"/>
                    </a:gs>
                  </a:gsLst>
                  <a:lin ang="5400000" scaled="0"/>
                </a:gradFill>
              </a:rPr>
              <a:t>Environment Variable</a:t>
            </a:r>
          </a:p>
          <a:p>
            <a:pPr>
              <a:lnSpc>
                <a:spcPct val="90000"/>
              </a:lnSpc>
              <a:spcAft>
                <a:spcPts val="588"/>
              </a:spcAft>
            </a:pPr>
            <a:r>
              <a:rPr lang="en-US" sz="2745">
                <a:gradFill>
                  <a:gsLst>
                    <a:gs pos="2917">
                      <a:schemeClr val="tx1"/>
                    </a:gs>
                    <a:gs pos="30000">
                      <a:schemeClr val="tx1"/>
                    </a:gs>
                  </a:gsLst>
                  <a:lin ang="5400000" scaled="0"/>
                </a:gradFill>
              </a:rPr>
              <a:t>Data Flow</a:t>
            </a:r>
          </a:p>
          <a:p>
            <a:pPr>
              <a:lnSpc>
                <a:spcPct val="90000"/>
              </a:lnSpc>
              <a:spcAft>
                <a:spcPts val="588"/>
              </a:spcAft>
            </a:pPr>
            <a:r>
              <a:rPr lang="en-US" sz="2745">
                <a:gradFill>
                  <a:gsLst>
                    <a:gs pos="2917">
                      <a:schemeClr val="tx1"/>
                    </a:gs>
                    <a:gs pos="30000">
                      <a:schemeClr val="tx1"/>
                    </a:gs>
                  </a:gsLst>
                  <a:lin ang="5400000" scaled="0"/>
                </a:gradFill>
              </a:rPr>
              <a:t>Ribbon</a:t>
            </a:r>
          </a:p>
          <a:p>
            <a:pPr>
              <a:lnSpc>
                <a:spcPct val="90000"/>
              </a:lnSpc>
              <a:spcAft>
                <a:spcPts val="588"/>
              </a:spcAft>
            </a:pPr>
            <a:r>
              <a:rPr lang="en-US" sz="2745">
                <a:gradFill>
                  <a:gsLst>
                    <a:gs pos="2917">
                      <a:schemeClr val="tx1"/>
                    </a:gs>
                    <a:gs pos="30000">
                      <a:schemeClr val="tx1"/>
                    </a:gs>
                  </a:gsLst>
                  <a:lin ang="5400000" scaled="0"/>
                </a:gradFill>
              </a:rPr>
              <a:t>Custom Connector</a:t>
            </a:r>
          </a:p>
          <a:p>
            <a:pPr>
              <a:lnSpc>
                <a:spcPct val="90000"/>
              </a:lnSpc>
              <a:spcAft>
                <a:spcPts val="588"/>
              </a:spcAft>
            </a:pPr>
            <a:r>
              <a:rPr lang="en-US" sz="2745">
                <a:gradFill>
                  <a:gsLst>
                    <a:gs pos="2917">
                      <a:schemeClr val="tx1"/>
                    </a:gs>
                    <a:gs pos="30000">
                      <a:schemeClr val="tx1"/>
                    </a:gs>
                  </a:gsLst>
                  <a:lin ang="5400000" scaled="0"/>
                </a:gradFill>
              </a:rPr>
              <a:t>Custom control</a:t>
            </a:r>
          </a:p>
        </p:txBody>
      </p:sp>
      <p:sp>
        <p:nvSpPr>
          <p:cNvPr id="6" name="TextBox 5">
            <a:extLst>
              <a:ext uri="{FF2B5EF4-FFF2-40B4-BE49-F238E27FC236}">
                <a16:creationId xmlns:a16="http://schemas.microsoft.com/office/drawing/2014/main" id="{86A1B505-7E2E-4344-BF63-DBF175779B50}"/>
              </a:ext>
            </a:extLst>
          </p:cNvPr>
          <p:cNvSpPr txBox="1"/>
          <p:nvPr/>
        </p:nvSpPr>
        <p:spPr>
          <a:xfrm>
            <a:off x="140802" y="1245203"/>
            <a:ext cx="1279986" cy="534124"/>
          </a:xfrm>
          <a:prstGeom prst="rect">
            <a:avLst/>
          </a:prstGeom>
          <a:noFill/>
          <a:ln>
            <a:noFill/>
          </a:ln>
        </p:spPr>
        <p:txBody>
          <a:bodyPr wrap="none" lIns="179308" tIns="143446" rIns="179308" bIns="143446" rtlCol="0">
            <a:spAutoFit/>
          </a:bodyPr>
          <a:lstStyle/>
          <a:p>
            <a:pPr>
              <a:lnSpc>
                <a:spcPct val="90000"/>
              </a:lnSpc>
              <a:spcAft>
                <a:spcPts val="588"/>
              </a:spcAft>
            </a:pPr>
            <a:r>
              <a:rPr lang="en-US" sz="1731">
                <a:solidFill>
                  <a:srgbClr val="0070C0"/>
                </a:solidFill>
              </a:rPr>
              <a:t>Publisher</a:t>
            </a:r>
          </a:p>
        </p:txBody>
      </p:sp>
    </p:spTree>
    <p:extLst>
      <p:ext uri="{BB962C8B-B14F-4D97-AF65-F5344CB8AC3E}">
        <p14:creationId xmlns:p14="http://schemas.microsoft.com/office/powerpoint/2010/main" val="2663311735"/>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Videos</a:t>
            </a:r>
          </a:p>
        </p:txBody>
      </p:sp>
      <p:sp>
        <p:nvSpPr>
          <p:cNvPr id="5" name="Text Placeholder 4"/>
          <p:cNvSpPr>
            <a:spLocks noGrp="1"/>
          </p:cNvSpPr>
          <p:nvPr>
            <p:ph type="body" sz="quarter" idx="10"/>
          </p:nvPr>
        </p:nvSpPr>
        <p:spPr>
          <a:xfrm>
            <a:off x="586390" y="1434370"/>
            <a:ext cx="11018520" cy="5031413"/>
          </a:xfrm>
        </p:spPr>
        <p:txBody>
          <a:bodyPr>
            <a:normAutofit/>
          </a:bodyPr>
          <a:lstStyle/>
          <a:p>
            <a:r>
              <a:rPr lang="en-US" sz="2000"/>
              <a:t>Zero to full source control of a model-driven PowerApp using </a:t>
            </a:r>
            <a:r>
              <a:rPr lang="en-US" sz="2000" err="1"/>
              <a:t>spkl</a:t>
            </a:r>
            <a:r>
              <a:rPr lang="en-US" sz="2000"/>
              <a:t> (Marc Schweigert)</a:t>
            </a:r>
          </a:p>
          <a:p>
            <a:r>
              <a:rPr lang="en-US" sz="2000" u="sng">
                <a:hlinkClick r:id="rId3"/>
              </a:rPr>
              <a:t>https://www.youtube.com/watch?v=Vvl1fYt8To0</a:t>
            </a:r>
            <a:endParaRPr lang="en-US" sz="2000"/>
          </a:p>
          <a:p>
            <a:endParaRPr lang="en-US" sz="2000"/>
          </a:p>
          <a:p>
            <a:r>
              <a:rPr lang="en-US" sz="2000"/>
              <a:t>Productive web resource development for model-driven PowerApps (Marc Schweigert)</a:t>
            </a:r>
          </a:p>
          <a:p>
            <a:r>
              <a:rPr lang="en-US" sz="2000" u="sng">
                <a:hlinkClick r:id="rId3"/>
              </a:rPr>
              <a:t>https://www.youtube.com/watch?v=Vvl1fYt8To0</a:t>
            </a:r>
            <a:endParaRPr lang="en-US" sz="2000"/>
          </a:p>
          <a:p>
            <a:endParaRPr lang="en-US" sz="2000"/>
          </a:p>
          <a:p>
            <a:r>
              <a:rPr lang="en-US" sz="2000"/>
              <a:t>Build and deployment automation of a model-driven PowerApp using VSTS (Marc Schweigert)</a:t>
            </a:r>
          </a:p>
          <a:p>
            <a:r>
              <a:rPr lang="en-US" sz="2000" u="sng">
                <a:hlinkClick r:id="rId4"/>
              </a:rPr>
              <a:t>https://www.youtube.com/watch?v=R18HOh2j40k</a:t>
            </a:r>
            <a:endParaRPr lang="en-US" sz="2000" u="sng"/>
          </a:p>
          <a:p>
            <a:endParaRPr lang="en-US" sz="2000"/>
          </a:p>
        </p:txBody>
      </p:sp>
    </p:spTree>
    <p:extLst>
      <p:ext uri="{BB962C8B-B14F-4D97-AF65-F5344CB8AC3E}">
        <p14:creationId xmlns:p14="http://schemas.microsoft.com/office/powerpoint/2010/main" val="21094046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descr="A group of people in a room&#10;&#10;Description automatically generated">
            <a:extLst>
              <a:ext uri="{FF2B5EF4-FFF2-40B4-BE49-F238E27FC236}">
                <a16:creationId xmlns:a16="http://schemas.microsoft.com/office/drawing/2014/main" id="{E9A10FED-2D8B-4AD0-8598-87054C4AFCD1}"/>
              </a:ext>
            </a:extLst>
          </p:cNvPr>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rcRect/>
          <a:stretch>
            <a:fillRect/>
          </a:stretch>
        </p:blipFill>
        <p:spPr>
          <a:xfrm>
            <a:off x="6229842" y="1074005"/>
            <a:ext cx="5028739" cy="5783510"/>
          </a:xfrm>
        </p:spPr>
      </p:pic>
      <p:sp>
        <p:nvSpPr>
          <p:cNvPr id="3" name="Title 2">
            <a:extLst>
              <a:ext uri="{FF2B5EF4-FFF2-40B4-BE49-F238E27FC236}">
                <a16:creationId xmlns:a16="http://schemas.microsoft.com/office/drawing/2014/main" id="{AABB6BDE-1CB4-4951-9AC6-BA71E60C5A3F}"/>
              </a:ext>
            </a:extLst>
          </p:cNvPr>
          <p:cNvSpPr>
            <a:spLocks noGrp="1"/>
          </p:cNvSpPr>
          <p:nvPr>
            <p:ph type="title"/>
          </p:nvPr>
        </p:nvSpPr>
        <p:spPr>
          <a:xfrm>
            <a:off x="455996" y="620826"/>
            <a:ext cx="5541959" cy="403080"/>
          </a:xfrm>
        </p:spPr>
        <p:txBody>
          <a:bodyPr/>
          <a:lstStyle/>
          <a:p>
            <a:r>
              <a:rPr lang="en-US" sz="3138"/>
              <a:t>Solution</a:t>
            </a:r>
            <a:r>
              <a:rPr lang="en-US"/>
              <a:t> </a:t>
            </a:r>
            <a:r>
              <a:rPr lang="en-US" sz="3138"/>
              <a:t>Publisher</a:t>
            </a:r>
          </a:p>
        </p:txBody>
      </p:sp>
      <p:sp>
        <p:nvSpPr>
          <p:cNvPr id="8" name="Text Placeholder 7">
            <a:extLst>
              <a:ext uri="{FF2B5EF4-FFF2-40B4-BE49-F238E27FC236}">
                <a16:creationId xmlns:a16="http://schemas.microsoft.com/office/drawing/2014/main" id="{E81DB9F0-B0F4-4C24-969F-56B4FDE2F9C4}"/>
              </a:ext>
            </a:extLst>
          </p:cNvPr>
          <p:cNvSpPr>
            <a:spLocks noGrp="1"/>
          </p:cNvSpPr>
          <p:nvPr>
            <p:ph type="body" sz="quarter" idx="14"/>
          </p:nvPr>
        </p:nvSpPr>
        <p:spPr>
          <a:xfrm>
            <a:off x="455996" y="1209444"/>
            <a:ext cx="5541959" cy="4216539"/>
          </a:xfrm>
        </p:spPr>
        <p:txBody>
          <a:bodyPr vert="horz" wrap="square" lIns="0" tIns="0" rIns="0" bIns="0" rtlCol="0" anchor="t">
            <a:spAutoFit/>
          </a:bodyPr>
          <a:lstStyle/>
          <a:p>
            <a:pPr marL="279555" indent="-279555">
              <a:buFont typeface="Arial" panose="020B0604020202020204" pitchFamily="34" charset="0"/>
              <a:buChar char="•"/>
            </a:pPr>
            <a:r>
              <a:rPr lang="en-GB" sz="1765"/>
              <a:t>Solutions require a Publisher</a:t>
            </a:r>
            <a:endParaRPr lang="en-GB" sz="1765">
              <a:cs typeface="Segoe UI"/>
            </a:endParaRPr>
          </a:p>
          <a:p>
            <a:pPr marL="279555" indent="-279555">
              <a:buFont typeface="Arial" panose="020B0604020202020204" pitchFamily="34" charset="0"/>
              <a:buChar char="•"/>
            </a:pPr>
            <a:r>
              <a:rPr lang="en-GB" sz="1765"/>
              <a:t>Publisher can be associated with multiple solutions</a:t>
            </a:r>
            <a:endParaRPr lang="en-GB" sz="1765">
              <a:cs typeface="Segoe UI"/>
            </a:endParaRPr>
          </a:p>
          <a:p>
            <a:pPr marL="279555" indent="-279555">
              <a:buFont typeface="Arial" panose="020B0604020202020204" pitchFamily="34" charset="0"/>
              <a:buChar char="•"/>
            </a:pPr>
            <a:r>
              <a:rPr lang="en-GB" sz="1765"/>
              <a:t>Two default publishers are included:</a:t>
            </a:r>
            <a:endParaRPr lang="en-GB" sz="1765">
              <a:cs typeface="Segoe UI"/>
            </a:endParaRPr>
          </a:p>
          <a:p>
            <a:pPr marL="503698" lvl="1" indent="-279555">
              <a:buFont typeface="Arial" panose="020B0604020202020204" pitchFamily="34" charset="0"/>
              <a:buChar char="•"/>
            </a:pPr>
            <a:r>
              <a:rPr lang="en-GB" sz="1765"/>
              <a:t>CDS Default Publisher</a:t>
            </a:r>
          </a:p>
          <a:p>
            <a:pPr marL="503698" lvl="1" indent="-279555">
              <a:buFont typeface="Arial" panose="020B0604020202020204" pitchFamily="34" charset="0"/>
              <a:buChar char="•"/>
            </a:pPr>
            <a:r>
              <a:rPr lang="en-GB" sz="1765"/>
              <a:t>Default Publisher for orgABC123. </a:t>
            </a:r>
            <a:endParaRPr lang="en-GB" sz="1765">
              <a:cs typeface="Segoe UI"/>
            </a:endParaRPr>
          </a:p>
          <a:p>
            <a:pPr marL="279555" indent="-279555">
              <a:buFont typeface="Arial" panose="020B0604020202020204" pitchFamily="34" charset="0"/>
              <a:buChar char="•"/>
            </a:pPr>
            <a:r>
              <a:rPr lang="en-GB" sz="1765"/>
              <a:t>Create your own Publisher - do not use one of the default publishers</a:t>
            </a:r>
            <a:endParaRPr lang="en-GB" sz="1765">
              <a:cs typeface="Segoe UI"/>
            </a:endParaRPr>
          </a:p>
          <a:p>
            <a:pPr marL="279555" indent="-279555">
              <a:buFont typeface="Arial" panose="020B0604020202020204" pitchFamily="34" charset="0"/>
              <a:buChar char="•"/>
            </a:pPr>
            <a:r>
              <a:rPr lang="en-GB" sz="1765"/>
              <a:t>Use the same publisher in all your solutions</a:t>
            </a:r>
            <a:endParaRPr lang="en-GB" sz="1765">
              <a:cs typeface="Segoe UI"/>
            </a:endParaRPr>
          </a:p>
          <a:p>
            <a:pPr marL="279555" indent="-279555">
              <a:buFont typeface="Arial" panose="020B0604020202020204" pitchFamily="34" charset="0"/>
              <a:buChar char="•"/>
            </a:pPr>
            <a:r>
              <a:rPr lang="en-GB" sz="1765"/>
              <a:t>The publisher dictates the customizations prefix and option set values</a:t>
            </a:r>
            <a:endParaRPr lang="en-GB" sz="1765">
              <a:cs typeface="Segoe UI"/>
            </a:endParaRPr>
          </a:p>
          <a:p>
            <a:pPr marL="279555" indent="-279555">
              <a:buFont typeface="Arial" panose="020B0604020202020204" pitchFamily="34" charset="0"/>
              <a:buChar char="•"/>
            </a:pPr>
            <a:r>
              <a:rPr lang="en-GB" sz="1765"/>
              <a:t>Important - When importing new assets through a managed solution – the publisher “owns” those assets</a:t>
            </a:r>
            <a:endParaRPr lang="en-US" sz="1765">
              <a:cs typeface="Segoe UI"/>
            </a:endParaRPr>
          </a:p>
          <a:p>
            <a:endParaRPr lang="en-US"/>
          </a:p>
        </p:txBody>
      </p:sp>
    </p:spTree>
    <p:extLst>
      <p:ext uri="{BB962C8B-B14F-4D97-AF65-F5344CB8AC3E}">
        <p14:creationId xmlns:p14="http://schemas.microsoft.com/office/powerpoint/2010/main" val="2944485255"/>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6FC753-AA50-4265-9CBA-DE5E57B412D8}"/>
              </a:ext>
            </a:extLst>
          </p:cNvPr>
          <p:cNvSpPr>
            <a:spLocks noGrp="1"/>
          </p:cNvSpPr>
          <p:nvPr>
            <p:ph type="title"/>
          </p:nvPr>
        </p:nvSpPr>
        <p:spPr/>
        <p:txBody>
          <a:bodyPr>
            <a:normAutofit/>
          </a:bodyPr>
          <a:lstStyle/>
          <a:p>
            <a:r>
              <a:rPr lang="en-US" sz="3200" dirty="0">
                <a:solidFill>
                  <a:schemeClr val="tx1"/>
                </a:solidFill>
                <a:cs typeface="Segoe UI"/>
              </a:rPr>
              <a:t>Fundamentals: Solutions</a:t>
            </a:r>
          </a:p>
        </p:txBody>
      </p:sp>
      <p:graphicFrame>
        <p:nvGraphicFramePr>
          <p:cNvPr id="31" name="Content Placeholder 2" descr="Two Icons.&#10;&#10;First reads: &quot;Solutions are used to package and maintain components that make up one or more powerapps&quot;&#10;&#10;Second reads: &quot;Solutions are created and Authored by a Publisher&quot;">
            <a:extLst>
              <a:ext uri="{FF2B5EF4-FFF2-40B4-BE49-F238E27FC236}">
                <a16:creationId xmlns:a16="http://schemas.microsoft.com/office/drawing/2014/main" id="{70D56DDF-5DB3-4D1E-A54F-61B39DA853DE}"/>
              </a:ext>
            </a:extLst>
          </p:cNvPr>
          <p:cNvGraphicFramePr>
            <a:graphicFrameLocks noGrp="1"/>
          </p:cNvGraphicFramePr>
          <p:nvPr>
            <p:ph idx="4294967295"/>
            <p:extLst>
              <p:ext uri="{D42A27DB-BD31-4B8C-83A1-F6EECF244321}">
                <p14:modId xmlns:p14="http://schemas.microsoft.com/office/powerpoint/2010/main" val="3334453893"/>
              </p:ext>
            </p:extLst>
          </p:nvPr>
        </p:nvGraphicFramePr>
        <p:xfrm>
          <a:off x="760101" y="1578348"/>
          <a:ext cx="5835650" cy="38004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58" name="Group 57" descr="Solution Graphic. &#10;&#10;Large box reads &quot;Solution&quot; and includes four smaller boxes reading &quot;Data Mode,&quot; &quot;User Interface,&quot; &quot;Process/Code,&quot; and &quot;Other.&quot;&#10;&#10;The Data Model box contains Entities (Attributes, Forms, Views, Charts, Relationships) and Global Option Sets&#10;&#10;User Interface Box containsModel Apps, Canvas Apps, Web Resources, PCF Controls, Dashboards, Sitemap, Dialogs&#10;&#10;Process/Code box contains Assemblies (Custom Activities, Plugins) and Workflow Definitions (Flows, Workflow, Business Process Rules)&#10;&#10;Other Box contains Reports, Templates, Security Roles, FLS Profiles, System Settings, Virtual Entities, App Modules">
            <a:extLst>
              <a:ext uri="{FF2B5EF4-FFF2-40B4-BE49-F238E27FC236}">
                <a16:creationId xmlns:a16="http://schemas.microsoft.com/office/drawing/2014/main" id="{BA186360-5C14-4951-AD42-026468836F5E}"/>
              </a:ext>
            </a:extLst>
          </p:cNvPr>
          <p:cNvGrpSpPr/>
          <p:nvPr/>
        </p:nvGrpSpPr>
        <p:grpSpPr>
          <a:xfrm>
            <a:off x="7315200" y="952500"/>
            <a:ext cx="4312355" cy="5166078"/>
            <a:chOff x="3471169" y="28728"/>
            <a:chExt cx="4808704" cy="4836235"/>
          </a:xfrm>
        </p:grpSpPr>
        <p:grpSp>
          <p:nvGrpSpPr>
            <p:cNvPr id="59" name="Group 58">
              <a:extLst>
                <a:ext uri="{FF2B5EF4-FFF2-40B4-BE49-F238E27FC236}">
                  <a16:creationId xmlns:a16="http://schemas.microsoft.com/office/drawing/2014/main" id="{E6C63A33-1196-4A02-94AB-F180C847E87B}"/>
                </a:ext>
              </a:extLst>
            </p:cNvPr>
            <p:cNvGrpSpPr/>
            <p:nvPr/>
          </p:nvGrpSpPr>
          <p:grpSpPr>
            <a:xfrm>
              <a:off x="3471169" y="104292"/>
              <a:ext cx="4808704" cy="4760671"/>
              <a:chOff x="992" y="194138"/>
              <a:chExt cx="3869531" cy="2321718"/>
            </a:xfrm>
            <a:solidFill>
              <a:schemeClr val="accent1">
                <a:lumMod val="60000"/>
                <a:lumOff val="40000"/>
              </a:schemeClr>
            </a:solidFill>
          </p:grpSpPr>
          <p:sp>
            <p:nvSpPr>
              <p:cNvPr id="82" name="Rectangle 81">
                <a:extLst>
                  <a:ext uri="{FF2B5EF4-FFF2-40B4-BE49-F238E27FC236}">
                    <a16:creationId xmlns:a16="http://schemas.microsoft.com/office/drawing/2014/main" id="{72593312-1B6A-4454-B0B5-65530A5EBA8D}"/>
                  </a:ext>
                </a:extLst>
              </p:cNvPr>
              <p:cNvSpPr/>
              <p:nvPr/>
            </p:nvSpPr>
            <p:spPr>
              <a:xfrm>
                <a:off x="992" y="194138"/>
                <a:ext cx="3869531" cy="2321718"/>
              </a:xfrm>
              <a:prstGeom prst="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83" name="TextBox 82">
                <a:extLst>
                  <a:ext uri="{FF2B5EF4-FFF2-40B4-BE49-F238E27FC236}">
                    <a16:creationId xmlns:a16="http://schemas.microsoft.com/office/drawing/2014/main" id="{1464C62D-63BC-4B51-A88D-015278165561}"/>
                  </a:ext>
                </a:extLst>
              </p:cNvPr>
              <p:cNvSpPr txBox="1"/>
              <p:nvPr/>
            </p:nvSpPr>
            <p:spPr>
              <a:xfrm>
                <a:off x="992" y="194138"/>
                <a:ext cx="3869531" cy="2321718"/>
              </a:xfrm>
              <a:prstGeom prst="rect">
                <a:avLst/>
              </a:prstGeom>
              <a:solidFill>
                <a:srgbClr val="404040"/>
              </a:solidFill>
            </p:spPr>
            <p:style>
              <a:lnRef idx="0">
                <a:scrgbClr r="0" g="0" b="0"/>
              </a:lnRef>
              <a:fillRef idx="0">
                <a:scrgbClr r="0" g="0" b="0"/>
              </a:fillRef>
              <a:effectRef idx="0">
                <a:scrgbClr r="0" g="0" b="0"/>
              </a:effectRef>
              <a:fontRef idx="minor">
                <a:schemeClr val="lt1"/>
              </a:fontRef>
            </p:style>
            <p:txBody>
              <a:bodyPr spcFirstLastPara="0" vert="horz" wrap="square" lIns="176484" tIns="105890" rIns="176484" bIns="105890" numCol="1" spcCol="1270" anchor="t" anchorCtr="0">
                <a:noAutofit/>
              </a:bodyPr>
              <a:lstStyle/>
              <a:p>
                <a:pPr marL="0" marR="0" lvl="0" indent="0" algn="l" defTabSz="784498" rtl="0" eaLnBrk="1" fontAlgn="auto" latinLnBrk="0" hangingPunct="1">
                  <a:lnSpc>
                    <a:spcPct val="150000"/>
                  </a:lnSpc>
                  <a:spcBef>
                    <a:spcPts val="981"/>
                  </a:spcBef>
                  <a:spcAft>
                    <a:spcPct val="35000"/>
                  </a:spcAft>
                  <a:buClrTx/>
                  <a:buSzTx/>
                  <a:buFontTx/>
                  <a:buNone/>
                  <a:tabLst/>
                  <a:defRPr/>
                </a:pPr>
                <a:r>
                  <a:rPr kumimoji="0" lang="en-US" sz="1373"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Solution</a:t>
                </a:r>
              </a:p>
            </p:txBody>
          </p:sp>
        </p:grpSp>
        <p:grpSp>
          <p:nvGrpSpPr>
            <p:cNvPr id="60" name="Group 59">
              <a:extLst>
                <a:ext uri="{FF2B5EF4-FFF2-40B4-BE49-F238E27FC236}">
                  <a16:creationId xmlns:a16="http://schemas.microsoft.com/office/drawing/2014/main" id="{01EDEB06-C1DE-4B1C-BFEB-7E14CCB02722}"/>
                </a:ext>
              </a:extLst>
            </p:cNvPr>
            <p:cNvGrpSpPr/>
            <p:nvPr/>
          </p:nvGrpSpPr>
          <p:grpSpPr>
            <a:xfrm>
              <a:off x="3770718" y="920610"/>
              <a:ext cx="2078856" cy="1836000"/>
              <a:chOff x="992" y="194138"/>
              <a:chExt cx="3869531" cy="2382653"/>
            </a:xfrm>
          </p:grpSpPr>
          <p:sp>
            <p:nvSpPr>
              <p:cNvPr id="80" name="Rectangle 79">
                <a:extLst>
                  <a:ext uri="{FF2B5EF4-FFF2-40B4-BE49-F238E27FC236}">
                    <a16:creationId xmlns:a16="http://schemas.microsoft.com/office/drawing/2014/main" id="{25E3A7A4-C29F-41C6-9720-2134E2308305}"/>
                  </a:ext>
                </a:extLst>
              </p:cNvPr>
              <p:cNvSpPr/>
              <p:nvPr/>
            </p:nvSpPr>
            <p:spPr>
              <a:xfrm>
                <a:off x="992" y="194138"/>
                <a:ext cx="3869531" cy="2321718"/>
              </a:xfrm>
              <a:prstGeom prst="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81" name="TextBox 80">
                <a:extLst>
                  <a:ext uri="{FF2B5EF4-FFF2-40B4-BE49-F238E27FC236}">
                    <a16:creationId xmlns:a16="http://schemas.microsoft.com/office/drawing/2014/main" id="{BEBF59BB-02DA-46B0-BA80-C6C77EF378FE}"/>
                  </a:ext>
                </a:extLst>
              </p:cNvPr>
              <p:cNvSpPr txBox="1"/>
              <p:nvPr/>
            </p:nvSpPr>
            <p:spPr>
              <a:xfrm>
                <a:off x="992" y="194138"/>
                <a:ext cx="3869531" cy="2382653"/>
              </a:xfrm>
              <a:prstGeom prst="rect">
                <a:avLst/>
              </a:prstGeom>
              <a:solidFill>
                <a:srgbClr val="0070C0"/>
              </a:solidFill>
            </p:spPr>
            <p:style>
              <a:lnRef idx="0">
                <a:scrgbClr r="0" g="0" b="0"/>
              </a:lnRef>
              <a:fillRef idx="0">
                <a:scrgbClr r="0" g="0" b="0"/>
              </a:fillRef>
              <a:effectRef idx="0">
                <a:scrgbClr r="0" g="0" b="0"/>
              </a:effectRef>
              <a:fontRef idx="minor">
                <a:schemeClr val="lt1"/>
              </a:fontRef>
            </p:style>
            <p:txBody>
              <a:bodyPr spcFirstLastPara="0" vert="horz" wrap="square" lIns="176484" tIns="105890" rIns="176484" bIns="105890" numCol="1" spcCol="1270" anchor="t" anchorCtr="0">
                <a:noAutofit/>
              </a:bodyPr>
              <a:lstStyle/>
              <a:p>
                <a:pPr marL="0" marR="0" lvl="0" indent="0" algn="l" defTabSz="784498" rtl="0" eaLnBrk="1" fontAlgn="auto" latinLnBrk="0" hangingPunct="1">
                  <a:lnSpc>
                    <a:spcPct val="150000"/>
                  </a:lnSpc>
                  <a:spcBef>
                    <a:spcPts val="981"/>
                  </a:spcBef>
                  <a:spcAft>
                    <a:spcPct val="35000"/>
                  </a:spcAft>
                  <a:buClrTx/>
                  <a:buSzTx/>
                  <a:buFontTx/>
                  <a:buNone/>
                  <a:tabLst/>
                  <a:defRPr/>
                </a:pPr>
                <a:r>
                  <a:rPr kumimoji="0" lang="en-US" sz="11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Data Model</a:t>
                </a:r>
                <a:endParaRPr kumimoji="0" lang="en-US" sz="1100" b="0" i="0" u="none" strike="noStrike" kern="1200" cap="none" spc="0" normalizeH="0" baseline="0" noProof="0" dirty="0">
                  <a:ln>
                    <a:noFill/>
                  </a:ln>
                  <a:solidFill>
                    <a:schemeClr val="bg1"/>
                  </a:solidFill>
                  <a:effectLst/>
                  <a:uLnTx/>
                  <a:uFillTx/>
                  <a:latin typeface="Segoe UI"/>
                  <a:ea typeface="+mn-ea"/>
                </a:endParaRPr>
              </a:p>
              <a:p>
                <a:pPr marL="0" marR="0" lvl="1" indent="0" algn="l" defTabSz="610165" rtl="0" eaLnBrk="1" fontAlgn="auto" latinLnBrk="0" hangingPunct="1">
                  <a:lnSpc>
                    <a:spcPct val="90000"/>
                  </a:lnSpc>
                  <a:spcBef>
                    <a:spcPct val="0"/>
                  </a:spcBef>
                  <a:spcAft>
                    <a:spcPct val="15000"/>
                  </a:spcAft>
                  <a:buClrTx/>
                  <a:buSzTx/>
                  <a:buFontTx/>
                  <a:buNone/>
                  <a:tabLst/>
                  <a:defRPr/>
                </a:pPr>
                <a:r>
                  <a:rPr kumimoji="0" lang="en-US" sz="105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Entities</a:t>
                </a:r>
                <a:endParaRPr kumimoji="0" lang="en-GB" sz="105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endParaRPr>
              </a:p>
              <a:p>
                <a:pPr marL="211788" marR="0" lvl="2" indent="0" algn="l" defTabSz="610165" rtl="0" eaLnBrk="1" fontAlgn="auto" latinLnBrk="0" hangingPunct="1">
                  <a:lnSpc>
                    <a:spcPct val="90000"/>
                  </a:lnSpc>
                  <a:spcBef>
                    <a:spcPct val="0"/>
                  </a:spcBef>
                  <a:spcAft>
                    <a:spcPct val="15000"/>
                  </a:spcAft>
                  <a:buClrTx/>
                  <a:buSzTx/>
                  <a:buFontTx/>
                  <a:buNone/>
                  <a:tabLst/>
                  <a:defRPr/>
                </a:pPr>
                <a:r>
                  <a:rPr kumimoji="0" lang="en-US" sz="105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Attributes</a:t>
                </a:r>
              </a:p>
              <a:p>
                <a:pPr marL="211788" marR="0" lvl="2" indent="0" algn="l" defTabSz="610165" rtl="0" eaLnBrk="1" fontAlgn="auto" latinLnBrk="0" hangingPunct="1">
                  <a:lnSpc>
                    <a:spcPct val="90000"/>
                  </a:lnSpc>
                  <a:spcBef>
                    <a:spcPct val="0"/>
                  </a:spcBef>
                  <a:spcAft>
                    <a:spcPct val="15000"/>
                  </a:spcAft>
                  <a:buClrTx/>
                  <a:buSzTx/>
                  <a:buFontTx/>
                  <a:buNone/>
                  <a:tabLst/>
                  <a:defRPr/>
                </a:pPr>
                <a:r>
                  <a:rPr kumimoji="0" lang="en-US" sz="105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Forms</a:t>
                </a:r>
              </a:p>
              <a:p>
                <a:pPr marL="211788" marR="0" lvl="2" indent="0" algn="l" defTabSz="610165" rtl="0" eaLnBrk="1" fontAlgn="auto" latinLnBrk="0" hangingPunct="1">
                  <a:lnSpc>
                    <a:spcPct val="90000"/>
                  </a:lnSpc>
                  <a:spcBef>
                    <a:spcPct val="0"/>
                  </a:spcBef>
                  <a:spcAft>
                    <a:spcPct val="15000"/>
                  </a:spcAft>
                  <a:buClrTx/>
                  <a:buSzTx/>
                  <a:buFontTx/>
                  <a:buNone/>
                  <a:tabLst/>
                  <a:defRPr/>
                </a:pPr>
                <a:r>
                  <a:rPr kumimoji="0" lang="en-US" sz="105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Views</a:t>
                </a:r>
              </a:p>
              <a:p>
                <a:pPr marL="211788" marR="0" lvl="2" indent="0" algn="l" defTabSz="610165" rtl="0" eaLnBrk="1" fontAlgn="auto" latinLnBrk="0" hangingPunct="1">
                  <a:lnSpc>
                    <a:spcPct val="90000"/>
                  </a:lnSpc>
                  <a:spcBef>
                    <a:spcPct val="0"/>
                  </a:spcBef>
                  <a:spcAft>
                    <a:spcPct val="15000"/>
                  </a:spcAft>
                  <a:buClrTx/>
                  <a:buSzTx/>
                  <a:buFontTx/>
                  <a:buNone/>
                  <a:tabLst/>
                  <a:defRPr/>
                </a:pPr>
                <a:r>
                  <a:rPr kumimoji="0" lang="en-US" sz="105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Charts</a:t>
                </a:r>
              </a:p>
              <a:p>
                <a:pPr marL="211788" marR="0" lvl="2" indent="0" algn="l" defTabSz="610165" rtl="0" eaLnBrk="1" fontAlgn="auto" latinLnBrk="0" hangingPunct="1">
                  <a:lnSpc>
                    <a:spcPct val="90000"/>
                  </a:lnSpc>
                  <a:spcBef>
                    <a:spcPct val="0"/>
                  </a:spcBef>
                  <a:spcAft>
                    <a:spcPct val="15000"/>
                  </a:spcAft>
                  <a:buClrTx/>
                  <a:buSzTx/>
                  <a:buFontTx/>
                  <a:buNone/>
                  <a:tabLst/>
                  <a:defRPr/>
                </a:pPr>
                <a:r>
                  <a:rPr kumimoji="0" lang="en-US" sz="105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Relationships</a:t>
                </a:r>
              </a:p>
              <a:p>
                <a:pPr marL="0" marR="0" lvl="1" indent="0" algn="l" defTabSz="610165" rtl="0" eaLnBrk="1" fontAlgn="auto" latinLnBrk="0" hangingPunct="1">
                  <a:lnSpc>
                    <a:spcPct val="90000"/>
                  </a:lnSpc>
                  <a:spcBef>
                    <a:spcPct val="0"/>
                  </a:spcBef>
                  <a:spcAft>
                    <a:spcPct val="15000"/>
                  </a:spcAft>
                  <a:buClrTx/>
                  <a:buSzTx/>
                  <a:buFontTx/>
                  <a:buNone/>
                  <a:tabLst/>
                  <a:defRPr/>
                </a:pPr>
                <a:r>
                  <a:rPr kumimoji="0" lang="en-US" sz="105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Global Option Sets</a:t>
                </a:r>
              </a:p>
            </p:txBody>
          </p:sp>
        </p:grpSp>
        <p:grpSp>
          <p:nvGrpSpPr>
            <p:cNvPr id="61" name="Group 60">
              <a:extLst>
                <a:ext uri="{FF2B5EF4-FFF2-40B4-BE49-F238E27FC236}">
                  <a16:creationId xmlns:a16="http://schemas.microsoft.com/office/drawing/2014/main" id="{E9B5AC37-4527-4EE1-B1B4-23C17BCACEF4}"/>
                </a:ext>
              </a:extLst>
            </p:cNvPr>
            <p:cNvGrpSpPr/>
            <p:nvPr/>
          </p:nvGrpSpPr>
          <p:grpSpPr>
            <a:xfrm>
              <a:off x="5922576" y="920610"/>
              <a:ext cx="2078857" cy="1836000"/>
              <a:chOff x="4257474" y="194138"/>
              <a:chExt cx="3869533" cy="2382653"/>
            </a:xfrm>
          </p:grpSpPr>
          <p:sp>
            <p:nvSpPr>
              <p:cNvPr id="78" name="Rectangle 77">
                <a:extLst>
                  <a:ext uri="{FF2B5EF4-FFF2-40B4-BE49-F238E27FC236}">
                    <a16:creationId xmlns:a16="http://schemas.microsoft.com/office/drawing/2014/main" id="{F328AF9C-CC5A-4580-9DD9-2213740E0B61}"/>
                  </a:ext>
                </a:extLst>
              </p:cNvPr>
              <p:cNvSpPr/>
              <p:nvPr/>
            </p:nvSpPr>
            <p:spPr>
              <a:xfrm>
                <a:off x="4257476" y="194138"/>
                <a:ext cx="3869531" cy="2321718"/>
              </a:xfrm>
              <a:prstGeom prst="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79" name="TextBox 78">
                <a:extLst>
                  <a:ext uri="{FF2B5EF4-FFF2-40B4-BE49-F238E27FC236}">
                    <a16:creationId xmlns:a16="http://schemas.microsoft.com/office/drawing/2014/main" id="{E8A36DDA-3F2D-4934-A189-E36BE7DBD87D}"/>
                  </a:ext>
                </a:extLst>
              </p:cNvPr>
              <p:cNvSpPr txBox="1"/>
              <p:nvPr/>
            </p:nvSpPr>
            <p:spPr>
              <a:xfrm>
                <a:off x="4257474" y="194138"/>
                <a:ext cx="3869531" cy="2382653"/>
              </a:xfrm>
              <a:prstGeom prst="rect">
                <a:avLst/>
              </a:prstGeom>
              <a:solidFill>
                <a:srgbClr val="0070C0"/>
              </a:solidFill>
            </p:spPr>
            <p:style>
              <a:lnRef idx="0">
                <a:scrgbClr r="0" g="0" b="0"/>
              </a:lnRef>
              <a:fillRef idx="0">
                <a:scrgbClr r="0" g="0" b="0"/>
              </a:fillRef>
              <a:effectRef idx="0">
                <a:scrgbClr r="0" g="0" b="0"/>
              </a:effectRef>
              <a:fontRef idx="minor">
                <a:schemeClr val="lt1"/>
              </a:fontRef>
            </p:style>
            <p:txBody>
              <a:bodyPr spcFirstLastPara="0" vert="horz" wrap="square" lIns="176484" tIns="105890" rIns="176484" bIns="105890" numCol="1" spcCol="1270" anchor="t" anchorCtr="0">
                <a:noAutofit/>
              </a:bodyPr>
              <a:lstStyle/>
              <a:p>
                <a:pPr marL="0" marR="0" lvl="0" indent="0" algn="l" defTabSz="784498" rtl="0" eaLnBrk="1" fontAlgn="auto" latinLnBrk="0" hangingPunct="1">
                  <a:lnSpc>
                    <a:spcPct val="150000"/>
                  </a:lnSpc>
                  <a:spcBef>
                    <a:spcPts val="981"/>
                  </a:spcBef>
                  <a:spcAft>
                    <a:spcPct val="35000"/>
                  </a:spcAft>
                  <a:buClrTx/>
                  <a:buSzTx/>
                  <a:buFontTx/>
                  <a:buNone/>
                  <a:tabLst/>
                  <a:defRPr/>
                </a:pPr>
                <a:r>
                  <a:rPr kumimoji="0" lang="en-GB" sz="12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User Interface</a:t>
                </a:r>
              </a:p>
              <a:p>
                <a:pPr marL="0" marR="0" lvl="1" indent="0" algn="l" defTabSz="610165" rtl="0" eaLnBrk="1" fontAlgn="auto" latinLnBrk="0" hangingPunct="1">
                  <a:lnSpc>
                    <a:spcPct val="90000"/>
                  </a:lnSpc>
                  <a:spcBef>
                    <a:spcPct val="0"/>
                  </a:spcBef>
                  <a:spcAft>
                    <a:spcPct val="1500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Model Apps</a:t>
                </a:r>
              </a:p>
              <a:p>
                <a:pPr marL="0" marR="0" lvl="1" indent="0" algn="l" defTabSz="610165" rtl="0" eaLnBrk="1" fontAlgn="auto" latinLnBrk="0" hangingPunct="1">
                  <a:lnSpc>
                    <a:spcPct val="90000"/>
                  </a:lnSpc>
                  <a:spcBef>
                    <a:spcPct val="0"/>
                  </a:spcBef>
                  <a:spcAft>
                    <a:spcPct val="1500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Canvas Apps</a:t>
                </a:r>
              </a:p>
              <a:p>
                <a:pPr marL="0" marR="0" lvl="1" indent="0" algn="l" defTabSz="610165" rtl="0" eaLnBrk="1" fontAlgn="auto" latinLnBrk="0" hangingPunct="1">
                  <a:lnSpc>
                    <a:spcPct val="90000"/>
                  </a:lnSpc>
                  <a:spcBef>
                    <a:spcPct val="0"/>
                  </a:spcBef>
                  <a:spcAft>
                    <a:spcPct val="1500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Web Resources</a:t>
                </a:r>
                <a:endParaRPr kumimoji="0" lang="en-GB" sz="11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1" indent="0" algn="l" defTabSz="610165" rtl="0" eaLnBrk="1" fontAlgn="auto" latinLnBrk="0" hangingPunct="1">
                  <a:lnSpc>
                    <a:spcPct val="90000"/>
                  </a:lnSpc>
                  <a:spcBef>
                    <a:spcPct val="0"/>
                  </a:spcBef>
                  <a:spcAft>
                    <a:spcPct val="1500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PCF Controls</a:t>
                </a:r>
              </a:p>
              <a:p>
                <a:pPr marL="0" marR="0" lvl="1" indent="0" algn="l" defTabSz="610165" rtl="0" eaLnBrk="1" fontAlgn="auto" latinLnBrk="0" hangingPunct="1">
                  <a:lnSpc>
                    <a:spcPct val="90000"/>
                  </a:lnSpc>
                  <a:spcBef>
                    <a:spcPct val="0"/>
                  </a:spcBef>
                  <a:spcAft>
                    <a:spcPct val="1500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Dashboards</a:t>
                </a:r>
              </a:p>
              <a:p>
                <a:pPr marL="0" marR="0" lvl="1" indent="0" algn="l" defTabSz="610165" rtl="0" eaLnBrk="1" fontAlgn="auto" latinLnBrk="0" hangingPunct="1">
                  <a:lnSpc>
                    <a:spcPct val="90000"/>
                  </a:lnSpc>
                  <a:spcBef>
                    <a:spcPct val="0"/>
                  </a:spcBef>
                  <a:spcAft>
                    <a:spcPct val="1500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Sitemap </a:t>
                </a:r>
              </a:p>
              <a:p>
                <a:pPr marL="0" marR="0" lvl="1" indent="0" algn="l" defTabSz="610165" rtl="0" eaLnBrk="1" fontAlgn="auto" latinLnBrk="0" hangingPunct="1">
                  <a:lnSpc>
                    <a:spcPct val="90000"/>
                  </a:lnSpc>
                  <a:spcBef>
                    <a:spcPct val="0"/>
                  </a:spcBef>
                  <a:spcAft>
                    <a:spcPct val="1500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Dialogs</a:t>
                </a:r>
                <a:endParaRPr kumimoji="0" lang="en-GB" sz="11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grpSp>
        <p:grpSp>
          <p:nvGrpSpPr>
            <p:cNvPr id="62" name="Group 61">
              <a:extLst>
                <a:ext uri="{FF2B5EF4-FFF2-40B4-BE49-F238E27FC236}">
                  <a16:creationId xmlns:a16="http://schemas.microsoft.com/office/drawing/2014/main" id="{4F428E99-F054-43E6-95A3-F6042EF3635C}"/>
                </a:ext>
              </a:extLst>
            </p:cNvPr>
            <p:cNvGrpSpPr/>
            <p:nvPr/>
          </p:nvGrpSpPr>
          <p:grpSpPr>
            <a:xfrm>
              <a:off x="3770718" y="2795794"/>
              <a:ext cx="2078856" cy="1836000"/>
              <a:chOff x="992" y="2902810"/>
              <a:chExt cx="3869531" cy="2382653"/>
            </a:xfrm>
          </p:grpSpPr>
          <p:sp>
            <p:nvSpPr>
              <p:cNvPr id="76" name="Rectangle 75">
                <a:extLst>
                  <a:ext uri="{FF2B5EF4-FFF2-40B4-BE49-F238E27FC236}">
                    <a16:creationId xmlns:a16="http://schemas.microsoft.com/office/drawing/2014/main" id="{FC6A06A8-996C-4791-BEBD-5C73FFA99954}"/>
                  </a:ext>
                </a:extLst>
              </p:cNvPr>
              <p:cNvSpPr/>
              <p:nvPr/>
            </p:nvSpPr>
            <p:spPr>
              <a:xfrm>
                <a:off x="992" y="2902810"/>
                <a:ext cx="3869531" cy="2321718"/>
              </a:xfrm>
              <a:prstGeom prst="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77" name="TextBox 76">
                <a:extLst>
                  <a:ext uri="{FF2B5EF4-FFF2-40B4-BE49-F238E27FC236}">
                    <a16:creationId xmlns:a16="http://schemas.microsoft.com/office/drawing/2014/main" id="{7FB8379F-23C0-4CAC-BB3D-E04B986BF2C6}"/>
                  </a:ext>
                </a:extLst>
              </p:cNvPr>
              <p:cNvSpPr txBox="1"/>
              <p:nvPr/>
            </p:nvSpPr>
            <p:spPr>
              <a:xfrm>
                <a:off x="992" y="2902810"/>
                <a:ext cx="3869531" cy="2382653"/>
              </a:xfrm>
              <a:prstGeom prst="rect">
                <a:avLst/>
              </a:prstGeom>
              <a:solidFill>
                <a:srgbClr val="0070C0"/>
              </a:solidFill>
            </p:spPr>
            <p:style>
              <a:lnRef idx="0">
                <a:scrgbClr r="0" g="0" b="0"/>
              </a:lnRef>
              <a:fillRef idx="0">
                <a:scrgbClr r="0" g="0" b="0"/>
              </a:fillRef>
              <a:effectRef idx="0">
                <a:scrgbClr r="0" g="0" b="0"/>
              </a:effectRef>
              <a:fontRef idx="minor">
                <a:schemeClr val="lt1"/>
              </a:fontRef>
            </p:style>
            <p:txBody>
              <a:bodyPr spcFirstLastPara="0" vert="horz" wrap="square" lIns="176484" tIns="105890" rIns="176484" bIns="105890" numCol="1" spcCol="1270" anchor="t" anchorCtr="0">
                <a:noAutofit/>
              </a:bodyPr>
              <a:lstStyle/>
              <a:p>
                <a:pPr marL="0" marR="0" lvl="0" indent="0" algn="l" defTabSz="784498" rtl="0" eaLnBrk="1" fontAlgn="auto" latinLnBrk="0" hangingPunct="1">
                  <a:lnSpc>
                    <a:spcPct val="150000"/>
                  </a:lnSpc>
                  <a:spcBef>
                    <a:spcPts val="981"/>
                  </a:spcBef>
                  <a:spcAft>
                    <a:spcPct val="35000"/>
                  </a:spcAft>
                  <a:buClrTx/>
                  <a:buSzTx/>
                  <a:buFontTx/>
                  <a:buNone/>
                  <a:tabLst/>
                  <a:defRPr/>
                </a:pPr>
                <a:r>
                  <a:rPr kumimoji="0" lang="en-GB" sz="14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Process/Code</a:t>
                </a:r>
              </a:p>
              <a:p>
                <a:pPr marL="0" marR="0" lvl="1" indent="0" algn="l" defTabSz="610165" rtl="0" eaLnBrk="1" fontAlgn="auto" latinLnBrk="0" hangingPunct="1">
                  <a:lnSpc>
                    <a:spcPct val="90000"/>
                  </a:lnSpc>
                  <a:spcBef>
                    <a:spcPct val="0"/>
                  </a:spcBef>
                  <a:spcAft>
                    <a:spcPct val="1500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Assemblies</a:t>
                </a:r>
                <a:endParaRPr kumimoji="0" lang="en-GB" sz="11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211788" marR="0" lvl="2" indent="0" algn="l" defTabSz="610165" rtl="0" eaLnBrk="1" fontAlgn="auto" latinLnBrk="0" hangingPunct="1">
                  <a:lnSpc>
                    <a:spcPct val="90000"/>
                  </a:lnSpc>
                  <a:spcBef>
                    <a:spcPct val="0"/>
                  </a:spcBef>
                  <a:spcAft>
                    <a:spcPct val="1500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Custom Activities</a:t>
                </a:r>
              </a:p>
              <a:p>
                <a:pPr marL="211788" marR="0" lvl="2" indent="0" algn="l" defTabSz="610165" rtl="0" eaLnBrk="1" fontAlgn="auto" latinLnBrk="0" hangingPunct="1">
                  <a:lnSpc>
                    <a:spcPct val="90000"/>
                  </a:lnSpc>
                  <a:spcBef>
                    <a:spcPct val="0"/>
                  </a:spcBef>
                  <a:spcAft>
                    <a:spcPct val="1500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Plug-ins </a:t>
                </a:r>
              </a:p>
              <a:p>
                <a:pPr marL="0" marR="0" lvl="1" indent="0" algn="l" defTabSz="610165" rtl="0" eaLnBrk="1" fontAlgn="auto" latinLnBrk="0" hangingPunct="1">
                  <a:lnSpc>
                    <a:spcPct val="90000"/>
                  </a:lnSpc>
                  <a:spcBef>
                    <a:spcPct val="0"/>
                  </a:spcBef>
                  <a:spcAft>
                    <a:spcPct val="1500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Workflow Definitions</a:t>
                </a:r>
              </a:p>
              <a:p>
                <a:pPr marL="211788" marR="0" lvl="2" indent="0" algn="l" defTabSz="610165" rtl="0" eaLnBrk="1" fontAlgn="auto" latinLnBrk="0" hangingPunct="1">
                  <a:lnSpc>
                    <a:spcPct val="90000"/>
                  </a:lnSpc>
                  <a:spcBef>
                    <a:spcPct val="0"/>
                  </a:spcBef>
                  <a:spcAft>
                    <a:spcPct val="1500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Flows</a:t>
                </a:r>
              </a:p>
              <a:p>
                <a:pPr marL="211788" marR="0" lvl="2" indent="0" algn="l" defTabSz="610165" rtl="0" eaLnBrk="1" fontAlgn="auto" latinLnBrk="0" hangingPunct="1">
                  <a:lnSpc>
                    <a:spcPct val="90000"/>
                  </a:lnSpc>
                  <a:spcBef>
                    <a:spcPct val="0"/>
                  </a:spcBef>
                  <a:spcAft>
                    <a:spcPct val="1500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Workflow</a:t>
                </a:r>
              </a:p>
              <a:p>
                <a:pPr marL="211788" marR="0" lvl="2" indent="0" algn="l" defTabSz="610165" rtl="0" eaLnBrk="1" fontAlgn="auto" latinLnBrk="0" hangingPunct="1">
                  <a:lnSpc>
                    <a:spcPct val="90000"/>
                  </a:lnSpc>
                  <a:spcBef>
                    <a:spcPct val="0"/>
                  </a:spcBef>
                  <a:spcAft>
                    <a:spcPct val="1500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Business Process</a:t>
                </a:r>
              </a:p>
              <a:p>
                <a:pPr marL="211788" marR="0" lvl="2" indent="0" algn="l" defTabSz="610165" rtl="0" eaLnBrk="1" fontAlgn="auto" latinLnBrk="0" hangingPunct="1">
                  <a:lnSpc>
                    <a:spcPct val="90000"/>
                  </a:lnSpc>
                  <a:spcBef>
                    <a:spcPct val="0"/>
                  </a:spcBef>
                  <a:spcAft>
                    <a:spcPct val="1500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Rules</a:t>
                </a:r>
              </a:p>
            </p:txBody>
          </p:sp>
        </p:grpSp>
        <p:grpSp>
          <p:nvGrpSpPr>
            <p:cNvPr id="63" name="Group 62">
              <a:extLst>
                <a:ext uri="{FF2B5EF4-FFF2-40B4-BE49-F238E27FC236}">
                  <a16:creationId xmlns:a16="http://schemas.microsoft.com/office/drawing/2014/main" id="{184F667E-DC7D-4E46-B938-D77744FDBBE1}"/>
                </a:ext>
              </a:extLst>
            </p:cNvPr>
            <p:cNvGrpSpPr/>
            <p:nvPr/>
          </p:nvGrpSpPr>
          <p:grpSpPr>
            <a:xfrm>
              <a:off x="5922577" y="2795794"/>
              <a:ext cx="2078856" cy="1836000"/>
              <a:chOff x="4257476" y="2902810"/>
              <a:chExt cx="3869531" cy="2382653"/>
            </a:xfrm>
          </p:grpSpPr>
          <p:sp>
            <p:nvSpPr>
              <p:cNvPr id="74" name="Rectangle 73">
                <a:extLst>
                  <a:ext uri="{FF2B5EF4-FFF2-40B4-BE49-F238E27FC236}">
                    <a16:creationId xmlns:a16="http://schemas.microsoft.com/office/drawing/2014/main" id="{952AA3D2-67D2-4C59-824A-5FD97A499171}"/>
                  </a:ext>
                </a:extLst>
              </p:cNvPr>
              <p:cNvSpPr/>
              <p:nvPr/>
            </p:nvSpPr>
            <p:spPr>
              <a:xfrm>
                <a:off x="4257476" y="2902810"/>
                <a:ext cx="3869531" cy="2321718"/>
              </a:xfrm>
              <a:prstGeom prst="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75" name="TextBox 74">
                <a:extLst>
                  <a:ext uri="{FF2B5EF4-FFF2-40B4-BE49-F238E27FC236}">
                    <a16:creationId xmlns:a16="http://schemas.microsoft.com/office/drawing/2014/main" id="{BD0A0162-42B6-47BA-8C7B-8069C75D667D}"/>
                  </a:ext>
                </a:extLst>
              </p:cNvPr>
              <p:cNvSpPr txBox="1"/>
              <p:nvPr/>
            </p:nvSpPr>
            <p:spPr>
              <a:xfrm>
                <a:off x="4257476" y="2902810"/>
                <a:ext cx="3869531" cy="2382653"/>
              </a:xfrm>
              <a:prstGeom prst="rect">
                <a:avLst/>
              </a:prstGeom>
              <a:solidFill>
                <a:srgbClr val="0070C0"/>
              </a:solidFill>
            </p:spPr>
            <p:style>
              <a:lnRef idx="0">
                <a:scrgbClr r="0" g="0" b="0"/>
              </a:lnRef>
              <a:fillRef idx="0">
                <a:scrgbClr r="0" g="0" b="0"/>
              </a:fillRef>
              <a:effectRef idx="0">
                <a:scrgbClr r="0" g="0" b="0"/>
              </a:effectRef>
              <a:fontRef idx="minor">
                <a:schemeClr val="lt1"/>
              </a:fontRef>
            </p:style>
            <p:txBody>
              <a:bodyPr spcFirstLastPara="0" vert="horz" wrap="square" lIns="176484" tIns="105890" rIns="105890" bIns="105890" numCol="1" spcCol="1270" anchor="t" anchorCtr="0">
                <a:noAutofit/>
              </a:bodyPr>
              <a:lstStyle/>
              <a:p>
                <a:pPr marL="0" marR="0" lvl="0" indent="0" algn="l" defTabSz="784498" rtl="0" eaLnBrk="1" fontAlgn="auto" latinLnBrk="0" hangingPunct="1">
                  <a:lnSpc>
                    <a:spcPct val="150000"/>
                  </a:lnSpc>
                  <a:spcBef>
                    <a:spcPts val="981"/>
                  </a:spcBef>
                  <a:spcAft>
                    <a:spcPct val="35000"/>
                  </a:spcAft>
                  <a:buClrTx/>
                  <a:buSzTx/>
                  <a:buFontTx/>
                  <a:buNone/>
                  <a:tabLst/>
                  <a:defRPr/>
                </a:pPr>
                <a:r>
                  <a:rPr kumimoji="0" lang="en-GB" sz="14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Other</a:t>
                </a:r>
              </a:p>
              <a:p>
                <a:pPr marL="0" marR="0" lvl="1" indent="0" algn="l" defTabSz="610165" rtl="0" eaLnBrk="1" fontAlgn="auto" latinLnBrk="0" hangingPunct="1">
                  <a:lnSpc>
                    <a:spcPct val="90000"/>
                  </a:lnSpc>
                  <a:spcBef>
                    <a:spcPct val="0"/>
                  </a:spcBef>
                  <a:spcAft>
                    <a:spcPct val="1500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Reports</a:t>
                </a:r>
                <a:endParaRPr kumimoji="0" lang="en-GB" sz="11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1" indent="0" algn="l" defTabSz="610165" rtl="0" eaLnBrk="1" fontAlgn="auto" latinLnBrk="0" hangingPunct="1">
                  <a:lnSpc>
                    <a:spcPct val="90000"/>
                  </a:lnSpc>
                  <a:spcBef>
                    <a:spcPct val="0"/>
                  </a:spcBef>
                  <a:spcAft>
                    <a:spcPct val="1500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Templates</a:t>
                </a:r>
              </a:p>
              <a:p>
                <a:pPr marL="0" marR="0" lvl="1" indent="0" algn="l" defTabSz="610165" rtl="0" eaLnBrk="1" fontAlgn="auto" latinLnBrk="0" hangingPunct="1">
                  <a:lnSpc>
                    <a:spcPct val="90000"/>
                  </a:lnSpc>
                  <a:spcBef>
                    <a:spcPct val="0"/>
                  </a:spcBef>
                  <a:spcAft>
                    <a:spcPct val="1500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Security Roles</a:t>
                </a:r>
              </a:p>
              <a:p>
                <a:pPr marL="0" marR="0" lvl="1" indent="0" algn="l" defTabSz="610165" rtl="0" eaLnBrk="1" fontAlgn="auto" latinLnBrk="0" hangingPunct="1">
                  <a:lnSpc>
                    <a:spcPct val="90000"/>
                  </a:lnSpc>
                  <a:spcBef>
                    <a:spcPct val="0"/>
                  </a:spcBef>
                  <a:spcAft>
                    <a:spcPct val="1500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FLS Profiles</a:t>
                </a:r>
              </a:p>
              <a:p>
                <a:pPr marL="0" marR="0" lvl="1" indent="0" algn="l" defTabSz="610165" rtl="0" eaLnBrk="1" fontAlgn="auto" latinLnBrk="0" hangingPunct="1">
                  <a:lnSpc>
                    <a:spcPct val="90000"/>
                  </a:lnSpc>
                  <a:spcBef>
                    <a:spcPct val="0"/>
                  </a:spcBef>
                  <a:spcAft>
                    <a:spcPct val="1500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System Settings (transport only)</a:t>
                </a:r>
              </a:p>
              <a:p>
                <a:pPr marL="0" marR="0" lvl="1" indent="0" algn="l" defTabSz="610165" rtl="0" eaLnBrk="1" fontAlgn="auto" latinLnBrk="0" hangingPunct="1">
                  <a:lnSpc>
                    <a:spcPct val="90000"/>
                  </a:lnSpc>
                  <a:spcBef>
                    <a:spcPct val="0"/>
                  </a:spcBef>
                  <a:spcAft>
                    <a:spcPct val="1500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Virtual Entities</a:t>
                </a:r>
              </a:p>
              <a:p>
                <a:pPr marL="0" marR="0" lvl="1" indent="0" algn="l" defTabSz="610165" rtl="0" eaLnBrk="1" fontAlgn="auto" latinLnBrk="0" hangingPunct="1">
                  <a:lnSpc>
                    <a:spcPct val="90000"/>
                  </a:lnSpc>
                  <a:spcBef>
                    <a:spcPct val="0"/>
                  </a:spcBef>
                  <a:spcAft>
                    <a:spcPct val="1500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App Modules</a:t>
                </a:r>
              </a:p>
            </p:txBody>
          </p:sp>
        </p:grpSp>
        <p:pic>
          <p:nvPicPr>
            <p:cNvPr id="64" name="Picture 63">
              <a:extLst>
                <a:ext uri="{FF2B5EF4-FFF2-40B4-BE49-F238E27FC236}">
                  <a16:creationId xmlns:a16="http://schemas.microsoft.com/office/drawing/2014/main" id="{33EB3000-079B-4F77-9FCF-5A8FAECE4E2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392798" y="1041827"/>
              <a:ext cx="338810" cy="350793"/>
            </a:xfrm>
            <a:prstGeom prst="rect">
              <a:avLst/>
            </a:prstGeom>
          </p:spPr>
        </p:pic>
        <p:sp>
          <p:nvSpPr>
            <p:cNvPr id="65" name="Freeform 25">
              <a:extLst>
                <a:ext uri="{FF2B5EF4-FFF2-40B4-BE49-F238E27FC236}">
                  <a16:creationId xmlns:a16="http://schemas.microsoft.com/office/drawing/2014/main" id="{E7E2F4EC-F714-4A0E-AC51-AFBA38D582C0}"/>
                </a:ext>
              </a:extLst>
            </p:cNvPr>
            <p:cNvSpPr>
              <a:spLocks noEditPoints="1"/>
            </p:cNvSpPr>
            <p:nvPr/>
          </p:nvSpPr>
          <p:spPr bwMode="black">
            <a:xfrm>
              <a:off x="7546531" y="2882332"/>
              <a:ext cx="337561" cy="350934"/>
            </a:xfrm>
            <a:custGeom>
              <a:avLst/>
              <a:gdLst>
                <a:gd name="T0" fmla="*/ 0 w 708"/>
                <a:gd name="T1" fmla="*/ 709 h 709"/>
                <a:gd name="T2" fmla="*/ 212 w 708"/>
                <a:gd name="T3" fmla="*/ 567 h 709"/>
                <a:gd name="T4" fmla="*/ 708 w 708"/>
                <a:gd name="T5" fmla="*/ 567 h 709"/>
                <a:gd name="T6" fmla="*/ 496 w 708"/>
                <a:gd name="T7" fmla="*/ 709 h 709"/>
                <a:gd name="T8" fmla="*/ 708 w 708"/>
                <a:gd name="T9" fmla="*/ 567 h 709"/>
                <a:gd name="T10" fmla="*/ 248 w 708"/>
                <a:gd name="T11" fmla="*/ 567 h 709"/>
                <a:gd name="T12" fmla="*/ 460 w 708"/>
                <a:gd name="T13" fmla="*/ 709 h 709"/>
                <a:gd name="T14" fmla="*/ 212 w 708"/>
                <a:gd name="T15" fmla="*/ 227 h 709"/>
                <a:gd name="T16" fmla="*/ 0 w 708"/>
                <a:gd name="T17" fmla="*/ 369 h 709"/>
                <a:gd name="T18" fmla="*/ 212 w 708"/>
                <a:gd name="T19" fmla="*/ 227 h 709"/>
                <a:gd name="T20" fmla="*/ 496 w 708"/>
                <a:gd name="T21" fmla="*/ 14 h 709"/>
                <a:gd name="T22" fmla="*/ 708 w 708"/>
                <a:gd name="T23" fmla="*/ 156 h 709"/>
                <a:gd name="T24" fmla="*/ 460 w 708"/>
                <a:gd name="T25" fmla="*/ 156 h 709"/>
                <a:gd name="T26" fmla="*/ 248 w 708"/>
                <a:gd name="T27" fmla="*/ 298 h 709"/>
                <a:gd name="T28" fmla="*/ 460 w 708"/>
                <a:gd name="T29" fmla="*/ 156 h 709"/>
                <a:gd name="T30" fmla="*/ 127 w 708"/>
                <a:gd name="T31" fmla="*/ 397 h 709"/>
                <a:gd name="T32" fmla="*/ 340 w 708"/>
                <a:gd name="T33" fmla="*/ 539 h 709"/>
                <a:gd name="T34" fmla="*/ 97 w 708"/>
                <a:gd name="T35" fmla="*/ 397 h 709"/>
                <a:gd name="T36" fmla="*/ 0 w 708"/>
                <a:gd name="T37" fmla="*/ 539 h 709"/>
                <a:gd name="T38" fmla="*/ 97 w 708"/>
                <a:gd name="T39" fmla="*/ 397 h 709"/>
                <a:gd name="T40" fmla="*/ 0 w 708"/>
                <a:gd name="T41" fmla="*/ 57 h 709"/>
                <a:gd name="T42" fmla="*/ 97 w 708"/>
                <a:gd name="T43" fmla="*/ 199 h 709"/>
                <a:gd name="T44" fmla="*/ 583 w 708"/>
                <a:gd name="T45" fmla="*/ 397 h 709"/>
                <a:gd name="T46" fmla="*/ 371 w 708"/>
                <a:gd name="T47" fmla="*/ 539 h 709"/>
                <a:gd name="T48" fmla="*/ 583 w 708"/>
                <a:gd name="T49" fmla="*/ 397 h 709"/>
                <a:gd name="T50" fmla="*/ 614 w 708"/>
                <a:gd name="T51" fmla="*/ 397 h 709"/>
                <a:gd name="T52" fmla="*/ 708 w 708"/>
                <a:gd name="T53" fmla="*/ 539 h 709"/>
                <a:gd name="T54" fmla="*/ 354 w 708"/>
                <a:gd name="T55" fmla="*/ 132 h 709"/>
                <a:gd name="T56" fmla="*/ 392 w 708"/>
                <a:gd name="T57" fmla="*/ 47 h 709"/>
                <a:gd name="T58" fmla="*/ 316 w 708"/>
                <a:gd name="T59" fmla="*/ 0 h 709"/>
                <a:gd name="T60" fmla="*/ 269 w 708"/>
                <a:gd name="T61" fmla="*/ 47 h 709"/>
                <a:gd name="T62" fmla="*/ 602 w 708"/>
                <a:gd name="T63" fmla="*/ 343 h 709"/>
                <a:gd name="T64" fmla="*/ 640 w 708"/>
                <a:gd name="T65" fmla="*/ 258 h 709"/>
                <a:gd name="T66" fmla="*/ 564 w 708"/>
                <a:gd name="T67" fmla="*/ 210 h 709"/>
                <a:gd name="T68" fmla="*/ 517 w 708"/>
                <a:gd name="T69" fmla="*/ 258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08" h="709">
                  <a:moveTo>
                    <a:pt x="212" y="709"/>
                  </a:moveTo>
                  <a:lnTo>
                    <a:pt x="0" y="709"/>
                  </a:lnTo>
                  <a:lnTo>
                    <a:pt x="0" y="567"/>
                  </a:lnTo>
                  <a:lnTo>
                    <a:pt x="212" y="567"/>
                  </a:lnTo>
                  <a:lnTo>
                    <a:pt x="212" y="709"/>
                  </a:lnTo>
                  <a:close/>
                  <a:moveTo>
                    <a:pt x="708" y="567"/>
                  </a:moveTo>
                  <a:lnTo>
                    <a:pt x="496" y="567"/>
                  </a:lnTo>
                  <a:lnTo>
                    <a:pt x="496" y="709"/>
                  </a:lnTo>
                  <a:lnTo>
                    <a:pt x="708" y="709"/>
                  </a:lnTo>
                  <a:lnTo>
                    <a:pt x="708" y="567"/>
                  </a:lnTo>
                  <a:close/>
                  <a:moveTo>
                    <a:pt x="460" y="567"/>
                  </a:moveTo>
                  <a:lnTo>
                    <a:pt x="248" y="567"/>
                  </a:lnTo>
                  <a:lnTo>
                    <a:pt x="248" y="709"/>
                  </a:lnTo>
                  <a:lnTo>
                    <a:pt x="460" y="709"/>
                  </a:lnTo>
                  <a:lnTo>
                    <a:pt x="460" y="567"/>
                  </a:lnTo>
                  <a:close/>
                  <a:moveTo>
                    <a:pt x="212" y="227"/>
                  </a:moveTo>
                  <a:lnTo>
                    <a:pt x="0" y="227"/>
                  </a:lnTo>
                  <a:lnTo>
                    <a:pt x="0" y="369"/>
                  </a:lnTo>
                  <a:lnTo>
                    <a:pt x="212" y="369"/>
                  </a:lnTo>
                  <a:lnTo>
                    <a:pt x="212" y="227"/>
                  </a:lnTo>
                  <a:close/>
                  <a:moveTo>
                    <a:pt x="708" y="14"/>
                  </a:moveTo>
                  <a:lnTo>
                    <a:pt x="496" y="14"/>
                  </a:lnTo>
                  <a:lnTo>
                    <a:pt x="496" y="156"/>
                  </a:lnTo>
                  <a:lnTo>
                    <a:pt x="708" y="156"/>
                  </a:lnTo>
                  <a:lnTo>
                    <a:pt x="708" y="14"/>
                  </a:lnTo>
                  <a:close/>
                  <a:moveTo>
                    <a:pt x="460" y="156"/>
                  </a:moveTo>
                  <a:lnTo>
                    <a:pt x="248" y="156"/>
                  </a:lnTo>
                  <a:lnTo>
                    <a:pt x="248" y="298"/>
                  </a:lnTo>
                  <a:lnTo>
                    <a:pt x="460" y="298"/>
                  </a:lnTo>
                  <a:lnTo>
                    <a:pt x="460" y="156"/>
                  </a:lnTo>
                  <a:close/>
                  <a:moveTo>
                    <a:pt x="340" y="397"/>
                  </a:moveTo>
                  <a:lnTo>
                    <a:pt x="127" y="397"/>
                  </a:lnTo>
                  <a:lnTo>
                    <a:pt x="127" y="539"/>
                  </a:lnTo>
                  <a:lnTo>
                    <a:pt x="340" y="539"/>
                  </a:lnTo>
                  <a:lnTo>
                    <a:pt x="340" y="397"/>
                  </a:lnTo>
                  <a:close/>
                  <a:moveTo>
                    <a:pt x="97" y="397"/>
                  </a:moveTo>
                  <a:lnTo>
                    <a:pt x="0" y="397"/>
                  </a:lnTo>
                  <a:lnTo>
                    <a:pt x="0" y="539"/>
                  </a:lnTo>
                  <a:lnTo>
                    <a:pt x="97" y="539"/>
                  </a:lnTo>
                  <a:lnTo>
                    <a:pt x="97" y="397"/>
                  </a:lnTo>
                  <a:close/>
                  <a:moveTo>
                    <a:pt x="97" y="57"/>
                  </a:moveTo>
                  <a:lnTo>
                    <a:pt x="0" y="57"/>
                  </a:lnTo>
                  <a:lnTo>
                    <a:pt x="0" y="199"/>
                  </a:lnTo>
                  <a:lnTo>
                    <a:pt x="97" y="199"/>
                  </a:lnTo>
                  <a:lnTo>
                    <a:pt x="97" y="57"/>
                  </a:lnTo>
                  <a:close/>
                  <a:moveTo>
                    <a:pt x="583" y="397"/>
                  </a:moveTo>
                  <a:lnTo>
                    <a:pt x="371" y="397"/>
                  </a:lnTo>
                  <a:lnTo>
                    <a:pt x="371" y="539"/>
                  </a:lnTo>
                  <a:lnTo>
                    <a:pt x="583" y="539"/>
                  </a:lnTo>
                  <a:lnTo>
                    <a:pt x="583" y="397"/>
                  </a:lnTo>
                  <a:close/>
                  <a:moveTo>
                    <a:pt x="708" y="397"/>
                  </a:moveTo>
                  <a:lnTo>
                    <a:pt x="614" y="397"/>
                  </a:lnTo>
                  <a:lnTo>
                    <a:pt x="614" y="539"/>
                  </a:lnTo>
                  <a:lnTo>
                    <a:pt x="708" y="539"/>
                  </a:lnTo>
                  <a:lnTo>
                    <a:pt x="708" y="397"/>
                  </a:lnTo>
                  <a:close/>
                  <a:moveTo>
                    <a:pt x="354" y="132"/>
                  </a:moveTo>
                  <a:lnTo>
                    <a:pt x="439" y="47"/>
                  </a:lnTo>
                  <a:lnTo>
                    <a:pt x="392" y="47"/>
                  </a:lnTo>
                  <a:lnTo>
                    <a:pt x="392" y="0"/>
                  </a:lnTo>
                  <a:lnTo>
                    <a:pt x="316" y="0"/>
                  </a:lnTo>
                  <a:lnTo>
                    <a:pt x="316" y="47"/>
                  </a:lnTo>
                  <a:lnTo>
                    <a:pt x="269" y="47"/>
                  </a:lnTo>
                  <a:lnTo>
                    <a:pt x="354" y="132"/>
                  </a:lnTo>
                  <a:close/>
                  <a:moveTo>
                    <a:pt x="602" y="343"/>
                  </a:moveTo>
                  <a:lnTo>
                    <a:pt x="687" y="258"/>
                  </a:lnTo>
                  <a:lnTo>
                    <a:pt x="640" y="258"/>
                  </a:lnTo>
                  <a:lnTo>
                    <a:pt x="640" y="210"/>
                  </a:lnTo>
                  <a:lnTo>
                    <a:pt x="564" y="210"/>
                  </a:lnTo>
                  <a:lnTo>
                    <a:pt x="564" y="258"/>
                  </a:lnTo>
                  <a:lnTo>
                    <a:pt x="517" y="258"/>
                  </a:lnTo>
                  <a:lnTo>
                    <a:pt x="602" y="34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97" tIns="40349" rIns="80697" bIns="40349"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3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66" name="Picture 65">
              <a:extLst>
                <a:ext uri="{FF2B5EF4-FFF2-40B4-BE49-F238E27FC236}">
                  <a16:creationId xmlns:a16="http://schemas.microsoft.com/office/drawing/2014/main" id="{FEFBE276-E7A3-4E3F-BB54-B13FEBF7DE8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403516" y="2882332"/>
              <a:ext cx="363602" cy="350793"/>
            </a:xfrm>
            <a:prstGeom prst="rect">
              <a:avLst/>
            </a:prstGeom>
          </p:spPr>
        </p:pic>
        <p:pic>
          <p:nvPicPr>
            <p:cNvPr id="67" name="Picture 5" descr="C:\Users\v-junyo\Dropbox\ZumTeam\Team_Resources\Design inspirations\Metro_Style_Icons\app_64.png">
              <a:extLst>
                <a:ext uri="{FF2B5EF4-FFF2-40B4-BE49-F238E27FC236}">
                  <a16:creationId xmlns:a16="http://schemas.microsoft.com/office/drawing/2014/main" id="{BAF4ED91-41C7-45BC-904D-016EDCDB0416}"/>
                </a:ext>
              </a:extLst>
            </p:cNvPr>
            <p:cNvPicPr>
              <a:picLocks noChangeAspect="1" noChangeArrowheads="1"/>
            </p:cNvPicPr>
            <p:nvPr/>
          </p:nvPicPr>
          <p:blipFill>
            <a:blip r:embed="rId9">
              <a:lum bright="70000" contrast="-70000"/>
              <a:extLst>
                <a:ext uri="{28A0092B-C50C-407E-A947-70E740481C1C}">
                  <a14:useLocalDpi xmlns:a14="http://schemas.microsoft.com/office/drawing/2010/main" val="0"/>
                </a:ext>
              </a:extLst>
            </a:blip>
            <a:srcRect/>
            <a:stretch>
              <a:fillRect/>
            </a:stretch>
          </p:blipFill>
          <p:spPr bwMode="auto">
            <a:xfrm flipH="1">
              <a:off x="7546531" y="1041827"/>
              <a:ext cx="337814" cy="350793"/>
            </a:xfrm>
            <a:prstGeom prst="rect">
              <a:avLst/>
            </a:prstGeom>
            <a:noFill/>
            <a:extLst>
              <a:ext uri="{909E8E84-426E-40DD-AFC4-6F175D3DCCD1}">
                <a14:hiddenFill xmlns:a14="http://schemas.microsoft.com/office/drawing/2010/main">
                  <a:solidFill>
                    <a:srgbClr val="FFFFFF"/>
                  </a:solidFill>
                </a14:hiddenFill>
              </a:ext>
            </a:extLst>
          </p:spPr>
        </p:pic>
        <p:sp>
          <p:nvSpPr>
            <p:cNvPr id="68" name="Freeform 24">
              <a:extLst>
                <a:ext uri="{FF2B5EF4-FFF2-40B4-BE49-F238E27FC236}">
                  <a16:creationId xmlns:a16="http://schemas.microsoft.com/office/drawing/2014/main" id="{10742267-2A26-40AB-85C6-D9360CE78405}"/>
                </a:ext>
              </a:extLst>
            </p:cNvPr>
            <p:cNvSpPr>
              <a:spLocks noEditPoints="1"/>
            </p:cNvSpPr>
            <p:nvPr/>
          </p:nvSpPr>
          <p:spPr bwMode="black">
            <a:xfrm>
              <a:off x="7621923" y="28728"/>
              <a:ext cx="549099" cy="705618"/>
            </a:xfrm>
            <a:custGeom>
              <a:avLst/>
              <a:gdLst>
                <a:gd name="T0" fmla="*/ 126 w 259"/>
                <a:gd name="T1" fmla="*/ 53 h 300"/>
                <a:gd name="T2" fmla="*/ 120 w 259"/>
                <a:gd name="T3" fmla="*/ 38 h 300"/>
                <a:gd name="T4" fmla="*/ 77 w 259"/>
                <a:gd name="T5" fmla="*/ 43 h 300"/>
                <a:gd name="T6" fmla="*/ 105 w 259"/>
                <a:gd name="T7" fmla="*/ 53 h 300"/>
                <a:gd name="T8" fmla="*/ 105 w 259"/>
                <a:gd name="T9" fmla="*/ 53 h 300"/>
                <a:gd name="T10" fmla="*/ 84 w 259"/>
                <a:gd name="T11" fmla="*/ 136 h 300"/>
                <a:gd name="T12" fmla="*/ 79 w 259"/>
                <a:gd name="T13" fmla="*/ 124 h 300"/>
                <a:gd name="T14" fmla="*/ 45 w 259"/>
                <a:gd name="T15" fmla="*/ 128 h 300"/>
                <a:gd name="T16" fmla="*/ 67 w 259"/>
                <a:gd name="T17" fmla="*/ 136 h 300"/>
                <a:gd name="T18" fmla="*/ 67 w 259"/>
                <a:gd name="T19" fmla="*/ 136 h 300"/>
                <a:gd name="T20" fmla="*/ 35 w 259"/>
                <a:gd name="T21" fmla="*/ 69 h 300"/>
                <a:gd name="T22" fmla="*/ 32 w 259"/>
                <a:gd name="T23" fmla="*/ 63 h 300"/>
                <a:gd name="T24" fmla="*/ 15 w 259"/>
                <a:gd name="T25" fmla="*/ 65 h 300"/>
                <a:gd name="T26" fmla="*/ 26 w 259"/>
                <a:gd name="T27" fmla="*/ 69 h 300"/>
                <a:gd name="T28" fmla="*/ 26 w 259"/>
                <a:gd name="T29" fmla="*/ 69 h 300"/>
                <a:gd name="T30" fmla="*/ 233 w 259"/>
                <a:gd name="T31" fmla="*/ 19 h 300"/>
                <a:gd name="T32" fmla="*/ 231 w 259"/>
                <a:gd name="T33" fmla="*/ 13 h 300"/>
                <a:gd name="T34" fmla="*/ 214 w 259"/>
                <a:gd name="T35" fmla="*/ 15 h 300"/>
                <a:gd name="T36" fmla="*/ 225 w 259"/>
                <a:gd name="T37" fmla="*/ 19 h 300"/>
                <a:gd name="T38" fmla="*/ 225 w 259"/>
                <a:gd name="T39" fmla="*/ 19 h 300"/>
                <a:gd name="T40" fmla="*/ 248 w 259"/>
                <a:gd name="T41" fmla="*/ 141 h 300"/>
                <a:gd name="T42" fmla="*/ 246 w 259"/>
                <a:gd name="T43" fmla="*/ 135 h 300"/>
                <a:gd name="T44" fmla="*/ 229 w 259"/>
                <a:gd name="T45" fmla="*/ 136 h 300"/>
                <a:gd name="T46" fmla="*/ 240 w 259"/>
                <a:gd name="T47" fmla="*/ 141 h 300"/>
                <a:gd name="T48" fmla="*/ 240 w 259"/>
                <a:gd name="T49" fmla="*/ 141 h 300"/>
                <a:gd name="T50" fmla="*/ 20 w 259"/>
                <a:gd name="T51" fmla="*/ 162 h 300"/>
                <a:gd name="T52" fmla="*/ 17 w 259"/>
                <a:gd name="T53" fmla="*/ 156 h 300"/>
                <a:gd name="T54" fmla="*/ 0 w 259"/>
                <a:gd name="T55" fmla="*/ 158 h 300"/>
                <a:gd name="T56" fmla="*/ 11 w 259"/>
                <a:gd name="T57" fmla="*/ 162 h 300"/>
                <a:gd name="T58" fmla="*/ 11 w 259"/>
                <a:gd name="T59" fmla="*/ 162 h 300"/>
                <a:gd name="T60" fmla="*/ 226 w 259"/>
                <a:gd name="T61" fmla="*/ 100 h 300"/>
                <a:gd name="T62" fmla="*/ 219 w 259"/>
                <a:gd name="T63" fmla="*/ 82 h 300"/>
                <a:gd name="T64" fmla="*/ 168 w 259"/>
                <a:gd name="T65" fmla="*/ 88 h 300"/>
                <a:gd name="T66" fmla="*/ 201 w 259"/>
                <a:gd name="T67" fmla="*/ 100 h 300"/>
                <a:gd name="T68" fmla="*/ 201 w 259"/>
                <a:gd name="T69" fmla="*/ 100 h 300"/>
                <a:gd name="T70" fmla="*/ 223 w 259"/>
                <a:gd name="T71" fmla="*/ 146 h 300"/>
                <a:gd name="T72" fmla="*/ 156 w 259"/>
                <a:gd name="T73" fmla="*/ 178 h 300"/>
                <a:gd name="T74" fmla="*/ 150 w 259"/>
                <a:gd name="T75" fmla="*/ 178 h 300"/>
                <a:gd name="T76" fmla="*/ 206 w 259"/>
                <a:gd name="T77" fmla="*/ 17 h 300"/>
                <a:gd name="T78" fmla="*/ 120 w 259"/>
                <a:gd name="T79" fmla="*/ 69 h 300"/>
                <a:gd name="T80" fmla="*/ 54 w 259"/>
                <a:gd name="T81" fmla="*/ 62 h 300"/>
                <a:gd name="T82" fmla="*/ 103 w 259"/>
                <a:gd name="T83" fmla="*/ 178 h 300"/>
                <a:gd name="T84" fmla="*/ 97 w 259"/>
                <a:gd name="T85" fmla="*/ 178 h 300"/>
                <a:gd name="T86" fmla="*/ 36 w 259"/>
                <a:gd name="T87" fmla="*/ 160 h 300"/>
                <a:gd name="T88" fmla="*/ 22 w 259"/>
                <a:gd name="T89" fmla="*/ 236 h 300"/>
                <a:gd name="T90" fmla="*/ 60 w 259"/>
                <a:gd name="T91" fmla="*/ 294 h 300"/>
                <a:gd name="T92" fmla="*/ 212 w 259"/>
                <a:gd name="T93" fmla="*/ 195 h 300"/>
                <a:gd name="T94" fmla="*/ 250 w 259"/>
                <a:gd name="T95" fmla="*/ 231 h 300"/>
                <a:gd name="T96" fmla="*/ 113 w 259"/>
                <a:gd name="T97" fmla="*/ 214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59" h="300">
                  <a:moveTo>
                    <a:pt x="115" y="81"/>
                  </a:moveTo>
                  <a:cubicBezTo>
                    <a:pt x="115" y="81"/>
                    <a:pt x="115" y="52"/>
                    <a:pt x="120" y="47"/>
                  </a:cubicBezTo>
                  <a:cubicBezTo>
                    <a:pt x="125" y="42"/>
                    <a:pt x="153" y="43"/>
                    <a:pt x="153" y="43"/>
                  </a:cubicBezTo>
                  <a:cubicBezTo>
                    <a:pt x="153" y="43"/>
                    <a:pt x="131" y="48"/>
                    <a:pt x="126" y="53"/>
                  </a:cubicBezTo>
                  <a:cubicBezTo>
                    <a:pt x="120" y="58"/>
                    <a:pt x="115" y="81"/>
                    <a:pt x="115" y="81"/>
                  </a:cubicBezTo>
                  <a:close/>
                  <a:moveTo>
                    <a:pt x="126" y="32"/>
                  </a:moveTo>
                  <a:cubicBezTo>
                    <a:pt x="120" y="27"/>
                    <a:pt x="115" y="5"/>
                    <a:pt x="115" y="5"/>
                  </a:cubicBezTo>
                  <a:cubicBezTo>
                    <a:pt x="115" y="5"/>
                    <a:pt x="115" y="33"/>
                    <a:pt x="120" y="38"/>
                  </a:cubicBezTo>
                  <a:cubicBezTo>
                    <a:pt x="125" y="43"/>
                    <a:pt x="153" y="43"/>
                    <a:pt x="153" y="43"/>
                  </a:cubicBezTo>
                  <a:cubicBezTo>
                    <a:pt x="153" y="43"/>
                    <a:pt x="131" y="38"/>
                    <a:pt x="126" y="32"/>
                  </a:cubicBezTo>
                  <a:close/>
                  <a:moveTo>
                    <a:pt x="105" y="32"/>
                  </a:moveTo>
                  <a:cubicBezTo>
                    <a:pt x="100" y="38"/>
                    <a:pt x="77" y="43"/>
                    <a:pt x="77" y="43"/>
                  </a:cubicBezTo>
                  <a:cubicBezTo>
                    <a:pt x="77" y="43"/>
                    <a:pt x="105" y="43"/>
                    <a:pt x="111" y="38"/>
                  </a:cubicBezTo>
                  <a:cubicBezTo>
                    <a:pt x="116" y="33"/>
                    <a:pt x="115" y="5"/>
                    <a:pt x="115" y="5"/>
                  </a:cubicBezTo>
                  <a:cubicBezTo>
                    <a:pt x="115" y="5"/>
                    <a:pt x="110" y="27"/>
                    <a:pt x="105" y="32"/>
                  </a:cubicBezTo>
                  <a:close/>
                  <a:moveTo>
                    <a:pt x="105" y="53"/>
                  </a:moveTo>
                  <a:cubicBezTo>
                    <a:pt x="110" y="58"/>
                    <a:pt x="115" y="81"/>
                    <a:pt x="115" y="81"/>
                  </a:cubicBezTo>
                  <a:cubicBezTo>
                    <a:pt x="115" y="81"/>
                    <a:pt x="116" y="52"/>
                    <a:pt x="111" y="47"/>
                  </a:cubicBezTo>
                  <a:cubicBezTo>
                    <a:pt x="105" y="42"/>
                    <a:pt x="77" y="43"/>
                    <a:pt x="77" y="43"/>
                  </a:cubicBezTo>
                  <a:cubicBezTo>
                    <a:pt x="77" y="43"/>
                    <a:pt x="100" y="48"/>
                    <a:pt x="105" y="53"/>
                  </a:cubicBezTo>
                  <a:close/>
                  <a:moveTo>
                    <a:pt x="75" y="158"/>
                  </a:moveTo>
                  <a:cubicBezTo>
                    <a:pt x="75" y="158"/>
                    <a:pt x="75" y="136"/>
                    <a:pt x="79" y="131"/>
                  </a:cubicBezTo>
                  <a:cubicBezTo>
                    <a:pt x="83" y="127"/>
                    <a:pt x="106" y="128"/>
                    <a:pt x="106" y="128"/>
                  </a:cubicBezTo>
                  <a:cubicBezTo>
                    <a:pt x="106" y="128"/>
                    <a:pt x="88" y="132"/>
                    <a:pt x="84" y="136"/>
                  </a:cubicBezTo>
                  <a:cubicBezTo>
                    <a:pt x="79" y="140"/>
                    <a:pt x="75" y="158"/>
                    <a:pt x="75" y="158"/>
                  </a:cubicBezTo>
                  <a:close/>
                  <a:moveTo>
                    <a:pt x="84" y="119"/>
                  </a:moveTo>
                  <a:cubicBezTo>
                    <a:pt x="79" y="115"/>
                    <a:pt x="75" y="97"/>
                    <a:pt x="75" y="97"/>
                  </a:cubicBezTo>
                  <a:cubicBezTo>
                    <a:pt x="75" y="97"/>
                    <a:pt x="75" y="120"/>
                    <a:pt x="79" y="124"/>
                  </a:cubicBezTo>
                  <a:cubicBezTo>
                    <a:pt x="83" y="128"/>
                    <a:pt x="106" y="128"/>
                    <a:pt x="106" y="128"/>
                  </a:cubicBezTo>
                  <a:cubicBezTo>
                    <a:pt x="106" y="128"/>
                    <a:pt x="88" y="124"/>
                    <a:pt x="84" y="119"/>
                  </a:cubicBezTo>
                  <a:close/>
                  <a:moveTo>
                    <a:pt x="67" y="119"/>
                  </a:moveTo>
                  <a:cubicBezTo>
                    <a:pt x="63" y="124"/>
                    <a:pt x="45" y="128"/>
                    <a:pt x="45" y="128"/>
                  </a:cubicBezTo>
                  <a:cubicBezTo>
                    <a:pt x="45" y="128"/>
                    <a:pt x="68" y="128"/>
                    <a:pt x="72" y="124"/>
                  </a:cubicBezTo>
                  <a:cubicBezTo>
                    <a:pt x="76" y="120"/>
                    <a:pt x="75" y="97"/>
                    <a:pt x="75" y="97"/>
                  </a:cubicBezTo>
                  <a:cubicBezTo>
                    <a:pt x="75" y="97"/>
                    <a:pt x="71" y="115"/>
                    <a:pt x="67" y="119"/>
                  </a:cubicBezTo>
                  <a:close/>
                  <a:moveTo>
                    <a:pt x="67" y="136"/>
                  </a:moveTo>
                  <a:cubicBezTo>
                    <a:pt x="71" y="140"/>
                    <a:pt x="75" y="158"/>
                    <a:pt x="75" y="158"/>
                  </a:cubicBezTo>
                  <a:cubicBezTo>
                    <a:pt x="75" y="158"/>
                    <a:pt x="76" y="136"/>
                    <a:pt x="72" y="131"/>
                  </a:cubicBezTo>
                  <a:cubicBezTo>
                    <a:pt x="68" y="127"/>
                    <a:pt x="45" y="128"/>
                    <a:pt x="45" y="128"/>
                  </a:cubicBezTo>
                  <a:cubicBezTo>
                    <a:pt x="45" y="128"/>
                    <a:pt x="63" y="132"/>
                    <a:pt x="67" y="136"/>
                  </a:cubicBezTo>
                  <a:close/>
                  <a:moveTo>
                    <a:pt x="31" y="80"/>
                  </a:moveTo>
                  <a:cubicBezTo>
                    <a:pt x="31" y="80"/>
                    <a:pt x="30" y="69"/>
                    <a:pt x="32" y="67"/>
                  </a:cubicBezTo>
                  <a:cubicBezTo>
                    <a:pt x="35" y="65"/>
                    <a:pt x="46" y="65"/>
                    <a:pt x="46" y="65"/>
                  </a:cubicBezTo>
                  <a:cubicBezTo>
                    <a:pt x="46" y="65"/>
                    <a:pt x="37" y="67"/>
                    <a:pt x="35" y="69"/>
                  </a:cubicBezTo>
                  <a:cubicBezTo>
                    <a:pt x="33" y="71"/>
                    <a:pt x="31" y="80"/>
                    <a:pt x="31" y="80"/>
                  </a:cubicBezTo>
                  <a:close/>
                  <a:moveTo>
                    <a:pt x="35" y="61"/>
                  </a:moveTo>
                  <a:cubicBezTo>
                    <a:pt x="33" y="59"/>
                    <a:pt x="31" y="50"/>
                    <a:pt x="31" y="50"/>
                  </a:cubicBezTo>
                  <a:cubicBezTo>
                    <a:pt x="31" y="50"/>
                    <a:pt x="30" y="61"/>
                    <a:pt x="32" y="63"/>
                  </a:cubicBezTo>
                  <a:cubicBezTo>
                    <a:pt x="35" y="65"/>
                    <a:pt x="46" y="65"/>
                    <a:pt x="46" y="65"/>
                  </a:cubicBezTo>
                  <a:cubicBezTo>
                    <a:pt x="46" y="65"/>
                    <a:pt x="37" y="63"/>
                    <a:pt x="35" y="61"/>
                  </a:cubicBezTo>
                  <a:close/>
                  <a:moveTo>
                    <a:pt x="26" y="61"/>
                  </a:moveTo>
                  <a:cubicBezTo>
                    <a:pt x="24" y="63"/>
                    <a:pt x="15" y="65"/>
                    <a:pt x="15" y="65"/>
                  </a:cubicBezTo>
                  <a:cubicBezTo>
                    <a:pt x="15" y="65"/>
                    <a:pt x="27" y="65"/>
                    <a:pt x="29" y="63"/>
                  </a:cubicBezTo>
                  <a:cubicBezTo>
                    <a:pt x="31" y="61"/>
                    <a:pt x="31" y="50"/>
                    <a:pt x="31" y="50"/>
                  </a:cubicBezTo>
                  <a:cubicBezTo>
                    <a:pt x="31" y="50"/>
                    <a:pt x="29" y="59"/>
                    <a:pt x="26" y="61"/>
                  </a:cubicBezTo>
                  <a:close/>
                  <a:moveTo>
                    <a:pt x="26" y="69"/>
                  </a:moveTo>
                  <a:cubicBezTo>
                    <a:pt x="29" y="71"/>
                    <a:pt x="31" y="80"/>
                    <a:pt x="31" y="80"/>
                  </a:cubicBezTo>
                  <a:cubicBezTo>
                    <a:pt x="31" y="80"/>
                    <a:pt x="31" y="69"/>
                    <a:pt x="29" y="67"/>
                  </a:cubicBezTo>
                  <a:cubicBezTo>
                    <a:pt x="27" y="65"/>
                    <a:pt x="15" y="65"/>
                    <a:pt x="15" y="65"/>
                  </a:cubicBezTo>
                  <a:cubicBezTo>
                    <a:pt x="15" y="65"/>
                    <a:pt x="24" y="67"/>
                    <a:pt x="26" y="69"/>
                  </a:cubicBezTo>
                  <a:close/>
                  <a:moveTo>
                    <a:pt x="229" y="30"/>
                  </a:moveTo>
                  <a:cubicBezTo>
                    <a:pt x="229" y="30"/>
                    <a:pt x="229" y="19"/>
                    <a:pt x="231" y="17"/>
                  </a:cubicBezTo>
                  <a:cubicBezTo>
                    <a:pt x="233" y="15"/>
                    <a:pt x="244" y="15"/>
                    <a:pt x="244" y="15"/>
                  </a:cubicBezTo>
                  <a:cubicBezTo>
                    <a:pt x="244" y="15"/>
                    <a:pt x="235" y="17"/>
                    <a:pt x="233" y="19"/>
                  </a:cubicBezTo>
                  <a:cubicBezTo>
                    <a:pt x="231" y="21"/>
                    <a:pt x="229" y="30"/>
                    <a:pt x="229" y="30"/>
                  </a:cubicBezTo>
                  <a:close/>
                  <a:moveTo>
                    <a:pt x="233" y="11"/>
                  </a:moveTo>
                  <a:cubicBezTo>
                    <a:pt x="231" y="9"/>
                    <a:pt x="229" y="0"/>
                    <a:pt x="229" y="0"/>
                  </a:cubicBezTo>
                  <a:cubicBezTo>
                    <a:pt x="229" y="0"/>
                    <a:pt x="229" y="11"/>
                    <a:pt x="231" y="13"/>
                  </a:cubicBezTo>
                  <a:cubicBezTo>
                    <a:pt x="233" y="15"/>
                    <a:pt x="244" y="15"/>
                    <a:pt x="244" y="15"/>
                  </a:cubicBezTo>
                  <a:cubicBezTo>
                    <a:pt x="244" y="15"/>
                    <a:pt x="235" y="13"/>
                    <a:pt x="233" y="11"/>
                  </a:cubicBezTo>
                  <a:close/>
                  <a:moveTo>
                    <a:pt x="225" y="11"/>
                  </a:moveTo>
                  <a:cubicBezTo>
                    <a:pt x="223" y="13"/>
                    <a:pt x="214" y="15"/>
                    <a:pt x="214" y="15"/>
                  </a:cubicBezTo>
                  <a:cubicBezTo>
                    <a:pt x="214" y="15"/>
                    <a:pt x="225" y="15"/>
                    <a:pt x="227" y="13"/>
                  </a:cubicBezTo>
                  <a:cubicBezTo>
                    <a:pt x="229" y="11"/>
                    <a:pt x="229" y="0"/>
                    <a:pt x="229" y="0"/>
                  </a:cubicBezTo>
                  <a:cubicBezTo>
                    <a:pt x="229" y="0"/>
                    <a:pt x="227" y="9"/>
                    <a:pt x="225" y="11"/>
                  </a:cubicBezTo>
                  <a:close/>
                  <a:moveTo>
                    <a:pt x="225" y="19"/>
                  </a:moveTo>
                  <a:cubicBezTo>
                    <a:pt x="227" y="21"/>
                    <a:pt x="229" y="30"/>
                    <a:pt x="229" y="30"/>
                  </a:cubicBezTo>
                  <a:cubicBezTo>
                    <a:pt x="229" y="30"/>
                    <a:pt x="229" y="19"/>
                    <a:pt x="227" y="17"/>
                  </a:cubicBezTo>
                  <a:cubicBezTo>
                    <a:pt x="225" y="15"/>
                    <a:pt x="214" y="15"/>
                    <a:pt x="214" y="15"/>
                  </a:cubicBezTo>
                  <a:cubicBezTo>
                    <a:pt x="214" y="15"/>
                    <a:pt x="223" y="17"/>
                    <a:pt x="225" y="19"/>
                  </a:cubicBezTo>
                  <a:close/>
                  <a:moveTo>
                    <a:pt x="244" y="152"/>
                  </a:moveTo>
                  <a:cubicBezTo>
                    <a:pt x="244" y="152"/>
                    <a:pt x="244" y="140"/>
                    <a:pt x="246" y="138"/>
                  </a:cubicBezTo>
                  <a:cubicBezTo>
                    <a:pt x="248" y="136"/>
                    <a:pt x="259" y="136"/>
                    <a:pt x="259" y="136"/>
                  </a:cubicBezTo>
                  <a:cubicBezTo>
                    <a:pt x="259" y="136"/>
                    <a:pt x="250" y="138"/>
                    <a:pt x="248" y="141"/>
                  </a:cubicBezTo>
                  <a:cubicBezTo>
                    <a:pt x="246" y="143"/>
                    <a:pt x="244" y="152"/>
                    <a:pt x="244" y="152"/>
                  </a:cubicBezTo>
                  <a:close/>
                  <a:moveTo>
                    <a:pt x="248" y="132"/>
                  </a:moveTo>
                  <a:cubicBezTo>
                    <a:pt x="246" y="130"/>
                    <a:pt x="244" y="121"/>
                    <a:pt x="244" y="121"/>
                  </a:cubicBezTo>
                  <a:cubicBezTo>
                    <a:pt x="244" y="121"/>
                    <a:pt x="244" y="133"/>
                    <a:pt x="246" y="135"/>
                  </a:cubicBezTo>
                  <a:cubicBezTo>
                    <a:pt x="248" y="137"/>
                    <a:pt x="259" y="136"/>
                    <a:pt x="259" y="136"/>
                  </a:cubicBezTo>
                  <a:cubicBezTo>
                    <a:pt x="259" y="136"/>
                    <a:pt x="250" y="134"/>
                    <a:pt x="248" y="132"/>
                  </a:cubicBezTo>
                  <a:close/>
                  <a:moveTo>
                    <a:pt x="240" y="132"/>
                  </a:moveTo>
                  <a:cubicBezTo>
                    <a:pt x="238" y="134"/>
                    <a:pt x="229" y="136"/>
                    <a:pt x="229" y="136"/>
                  </a:cubicBezTo>
                  <a:cubicBezTo>
                    <a:pt x="229" y="136"/>
                    <a:pt x="240" y="137"/>
                    <a:pt x="242" y="135"/>
                  </a:cubicBezTo>
                  <a:cubicBezTo>
                    <a:pt x="244" y="133"/>
                    <a:pt x="244" y="121"/>
                    <a:pt x="244" y="121"/>
                  </a:cubicBezTo>
                  <a:cubicBezTo>
                    <a:pt x="244" y="121"/>
                    <a:pt x="242" y="130"/>
                    <a:pt x="240" y="132"/>
                  </a:cubicBezTo>
                  <a:close/>
                  <a:moveTo>
                    <a:pt x="240" y="141"/>
                  </a:moveTo>
                  <a:cubicBezTo>
                    <a:pt x="242" y="143"/>
                    <a:pt x="244" y="152"/>
                    <a:pt x="244" y="152"/>
                  </a:cubicBezTo>
                  <a:cubicBezTo>
                    <a:pt x="244" y="152"/>
                    <a:pt x="244" y="140"/>
                    <a:pt x="242" y="138"/>
                  </a:cubicBezTo>
                  <a:cubicBezTo>
                    <a:pt x="240" y="136"/>
                    <a:pt x="229" y="136"/>
                    <a:pt x="229" y="136"/>
                  </a:cubicBezTo>
                  <a:cubicBezTo>
                    <a:pt x="229" y="136"/>
                    <a:pt x="238" y="138"/>
                    <a:pt x="240" y="141"/>
                  </a:cubicBezTo>
                  <a:close/>
                  <a:moveTo>
                    <a:pt x="15" y="173"/>
                  </a:moveTo>
                  <a:cubicBezTo>
                    <a:pt x="15" y="173"/>
                    <a:pt x="15" y="162"/>
                    <a:pt x="17" y="160"/>
                  </a:cubicBezTo>
                  <a:cubicBezTo>
                    <a:pt x="19" y="158"/>
                    <a:pt x="31" y="158"/>
                    <a:pt x="31" y="158"/>
                  </a:cubicBezTo>
                  <a:cubicBezTo>
                    <a:pt x="31" y="158"/>
                    <a:pt x="22" y="160"/>
                    <a:pt x="20" y="162"/>
                  </a:cubicBezTo>
                  <a:cubicBezTo>
                    <a:pt x="17" y="164"/>
                    <a:pt x="15" y="173"/>
                    <a:pt x="15" y="173"/>
                  </a:cubicBezTo>
                  <a:close/>
                  <a:moveTo>
                    <a:pt x="20" y="154"/>
                  </a:moveTo>
                  <a:cubicBezTo>
                    <a:pt x="17" y="152"/>
                    <a:pt x="15" y="143"/>
                    <a:pt x="15" y="143"/>
                  </a:cubicBezTo>
                  <a:cubicBezTo>
                    <a:pt x="15" y="143"/>
                    <a:pt x="15" y="154"/>
                    <a:pt x="17" y="156"/>
                  </a:cubicBezTo>
                  <a:cubicBezTo>
                    <a:pt x="19" y="158"/>
                    <a:pt x="31" y="158"/>
                    <a:pt x="31" y="158"/>
                  </a:cubicBezTo>
                  <a:cubicBezTo>
                    <a:pt x="31" y="158"/>
                    <a:pt x="22" y="156"/>
                    <a:pt x="20" y="154"/>
                  </a:cubicBezTo>
                  <a:close/>
                  <a:moveTo>
                    <a:pt x="11" y="154"/>
                  </a:moveTo>
                  <a:cubicBezTo>
                    <a:pt x="9" y="156"/>
                    <a:pt x="0" y="158"/>
                    <a:pt x="0" y="158"/>
                  </a:cubicBezTo>
                  <a:cubicBezTo>
                    <a:pt x="0" y="158"/>
                    <a:pt x="11" y="158"/>
                    <a:pt x="14" y="156"/>
                  </a:cubicBezTo>
                  <a:cubicBezTo>
                    <a:pt x="16" y="154"/>
                    <a:pt x="15" y="143"/>
                    <a:pt x="15" y="143"/>
                  </a:cubicBezTo>
                  <a:cubicBezTo>
                    <a:pt x="15" y="143"/>
                    <a:pt x="13" y="152"/>
                    <a:pt x="11" y="154"/>
                  </a:cubicBezTo>
                  <a:close/>
                  <a:moveTo>
                    <a:pt x="11" y="162"/>
                  </a:moveTo>
                  <a:cubicBezTo>
                    <a:pt x="13" y="164"/>
                    <a:pt x="15" y="173"/>
                    <a:pt x="15" y="173"/>
                  </a:cubicBezTo>
                  <a:cubicBezTo>
                    <a:pt x="15" y="173"/>
                    <a:pt x="16" y="162"/>
                    <a:pt x="14" y="160"/>
                  </a:cubicBezTo>
                  <a:cubicBezTo>
                    <a:pt x="11" y="158"/>
                    <a:pt x="0" y="158"/>
                    <a:pt x="0" y="158"/>
                  </a:cubicBezTo>
                  <a:cubicBezTo>
                    <a:pt x="0" y="158"/>
                    <a:pt x="9" y="160"/>
                    <a:pt x="11" y="162"/>
                  </a:cubicBezTo>
                  <a:close/>
                  <a:moveTo>
                    <a:pt x="214" y="133"/>
                  </a:moveTo>
                  <a:cubicBezTo>
                    <a:pt x="214" y="133"/>
                    <a:pt x="213" y="99"/>
                    <a:pt x="219" y="93"/>
                  </a:cubicBezTo>
                  <a:cubicBezTo>
                    <a:pt x="226" y="87"/>
                    <a:pt x="259" y="88"/>
                    <a:pt x="259" y="88"/>
                  </a:cubicBezTo>
                  <a:cubicBezTo>
                    <a:pt x="259" y="88"/>
                    <a:pt x="232" y="94"/>
                    <a:pt x="226" y="100"/>
                  </a:cubicBezTo>
                  <a:cubicBezTo>
                    <a:pt x="220" y="106"/>
                    <a:pt x="214" y="133"/>
                    <a:pt x="214" y="133"/>
                  </a:cubicBezTo>
                  <a:close/>
                  <a:moveTo>
                    <a:pt x="226" y="75"/>
                  </a:moveTo>
                  <a:cubicBezTo>
                    <a:pt x="220" y="69"/>
                    <a:pt x="214" y="42"/>
                    <a:pt x="214" y="42"/>
                  </a:cubicBezTo>
                  <a:cubicBezTo>
                    <a:pt x="214" y="42"/>
                    <a:pt x="213" y="76"/>
                    <a:pt x="219" y="82"/>
                  </a:cubicBezTo>
                  <a:cubicBezTo>
                    <a:pt x="226" y="88"/>
                    <a:pt x="259" y="88"/>
                    <a:pt x="259" y="88"/>
                  </a:cubicBezTo>
                  <a:cubicBezTo>
                    <a:pt x="259" y="88"/>
                    <a:pt x="232" y="81"/>
                    <a:pt x="226" y="75"/>
                  </a:cubicBezTo>
                  <a:close/>
                  <a:moveTo>
                    <a:pt x="201" y="75"/>
                  </a:moveTo>
                  <a:cubicBezTo>
                    <a:pt x="195" y="81"/>
                    <a:pt x="168" y="88"/>
                    <a:pt x="168" y="88"/>
                  </a:cubicBezTo>
                  <a:cubicBezTo>
                    <a:pt x="168" y="88"/>
                    <a:pt x="202" y="88"/>
                    <a:pt x="208" y="82"/>
                  </a:cubicBezTo>
                  <a:cubicBezTo>
                    <a:pt x="215" y="76"/>
                    <a:pt x="214" y="42"/>
                    <a:pt x="214" y="42"/>
                  </a:cubicBezTo>
                  <a:cubicBezTo>
                    <a:pt x="214" y="42"/>
                    <a:pt x="208" y="69"/>
                    <a:pt x="201" y="75"/>
                  </a:cubicBezTo>
                  <a:close/>
                  <a:moveTo>
                    <a:pt x="201" y="100"/>
                  </a:moveTo>
                  <a:cubicBezTo>
                    <a:pt x="208" y="106"/>
                    <a:pt x="214" y="133"/>
                    <a:pt x="214" y="133"/>
                  </a:cubicBezTo>
                  <a:cubicBezTo>
                    <a:pt x="214" y="133"/>
                    <a:pt x="215" y="99"/>
                    <a:pt x="208" y="93"/>
                  </a:cubicBezTo>
                  <a:cubicBezTo>
                    <a:pt x="202" y="87"/>
                    <a:pt x="168" y="88"/>
                    <a:pt x="168" y="88"/>
                  </a:cubicBezTo>
                  <a:cubicBezTo>
                    <a:pt x="168" y="88"/>
                    <a:pt x="195" y="94"/>
                    <a:pt x="201" y="100"/>
                  </a:cubicBezTo>
                  <a:close/>
                  <a:moveTo>
                    <a:pt x="250" y="231"/>
                  </a:moveTo>
                  <a:cubicBezTo>
                    <a:pt x="212" y="178"/>
                    <a:pt x="212" y="178"/>
                    <a:pt x="212" y="178"/>
                  </a:cubicBezTo>
                  <a:cubicBezTo>
                    <a:pt x="189" y="178"/>
                    <a:pt x="189" y="178"/>
                    <a:pt x="189" y="178"/>
                  </a:cubicBezTo>
                  <a:cubicBezTo>
                    <a:pt x="193" y="160"/>
                    <a:pt x="207" y="146"/>
                    <a:pt x="223" y="146"/>
                  </a:cubicBezTo>
                  <a:cubicBezTo>
                    <a:pt x="224" y="146"/>
                    <a:pt x="226" y="144"/>
                    <a:pt x="226" y="143"/>
                  </a:cubicBezTo>
                  <a:cubicBezTo>
                    <a:pt x="226" y="141"/>
                    <a:pt x="224" y="140"/>
                    <a:pt x="223" y="140"/>
                  </a:cubicBezTo>
                  <a:cubicBezTo>
                    <a:pt x="203" y="140"/>
                    <a:pt x="187" y="156"/>
                    <a:pt x="183" y="178"/>
                  </a:cubicBezTo>
                  <a:cubicBezTo>
                    <a:pt x="156" y="178"/>
                    <a:pt x="156" y="178"/>
                    <a:pt x="156" y="178"/>
                  </a:cubicBezTo>
                  <a:cubicBezTo>
                    <a:pt x="158" y="140"/>
                    <a:pt x="173" y="110"/>
                    <a:pt x="190" y="110"/>
                  </a:cubicBezTo>
                  <a:cubicBezTo>
                    <a:pt x="191" y="110"/>
                    <a:pt x="193" y="109"/>
                    <a:pt x="193" y="107"/>
                  </a:cubicBezTo>
                  <a:cubicBezTo>
                    <a:pt x="193" y="105"/>
                    <a:pt x="191" y="104"/>
                    <a:pt x="190" y="104"/>
                  </a:cubicBezTo>
                  <a:cubicBezTo>
                    <a:pt x="169" y="104"/>
                    <a:pt x="152" y="136"/>
                    <a:pt x="150" y="178"/>
                  </a:cubicBezTo>
                  <a:cubicBezTo>
                    <a:pt x="139" y="178"/>
                    <a:pt x="139" y="178"/>
                    <a:pt x="139" y="178"/>
                  </a:cubicBezTo>
                  <a:cubicBezTo>
                    <a:pt x="141" y="92"/>
                    <a:pt x="170" y="23"/>
                    <a:pt x="206" y="23"/>
                  </a:cubicBezTo>
                  <a:cubicBezTo>
                    <a:pt x="208" y="23"/>
                    <a:pt x="210" y="21"/>
                    <a:pt x="210" y="20"/>
                  </a:cubicBezTo>
                  <a:cubicBezTo>
                    <a:pt x="210" y="18"/>
                    <a:pt x="208" y="17"/>
                    <a:pt x="206" y="17"/>
                  </a:cubicBezTo>
                  <a:cubicBezTo>
                    <a:pt x="166" y="17"/>
                    <a:pt x="135" y="87"/>
                    <a:pt x="133" y="178"/>
                  </a:cubicBezTo>
                  <a:cubicBezTo>
                    <a:pt x="129" y="178"/>
                    <a:pt x="129" y="178"/>
                    <a:pt x="129" y="178"/>
                  </a:cubicBezTo>
                  <a:cubicBezTo>
                    <a:pt x="129" y="66"/>
                    <a:pt x="127" y="66"/>
                    <a:pt x="124" y="66"/>
                  </a:cubicBezTo>
                  <a:cubicBezTo>
                    <a:pt x="122" y="66"/>
                    <a:pt x="120" y="68"/>
                    <a:pt x="120" y="69"/>
                  </a:cubicBezTo>
                  <a:cubicBezTo>
                    <a:pt x="120" y="70"/>
                    <a:pt x="121" y="70"/>
                    <a:pt x="121" y="71"/>
                  </a:cubicBezTo>
                  <a:cubicBezTo>
                    <a:pt x="122" y="76"/>
                    <a:pt x="123" y="118"/>
                    <a:pt x="123" y="178"/>
                  </a:cubicBezTo>
                  <a:cubicBezTo>
                    <a:pt x="120" y="178"/>
                    <a:pt x="120" y="178"/>
                    <a:pt x="120" y="178"/>
                  </a:cubicBezTo>
                  <a:cubicBezTo>
                    <a:pt x="118" y="114"/>
                    <a:pt x="89" y="62"/>
                    <a:pt x="54" y="62"/>
                  </a:cubicBezTo>
                  <a:cubicBezTo>
                    <a:pt x="52" y="62"/>
                    <a:pt x="51" y="63"/>
                    <a:pt x="51" y="65"/>
                  </a:cubicBezTo>
                  <a:cubicBezTo>
                    <a:pt x="51" y="67"/>
                    <a:pt x="52" y="68"/>
                    <a:pt x="54" y="68"/>
                  </a:cubicBezTo>
                  <a:cubicBezTo>
                    <a:pt x="86" y="68"/>
                    <a:pt x="112" y="117"/>
                    <a:pt x="113" y="178"/>
                  </a:cubicBezTo>
                  <a:cubicBezTo>
                    <a:pt x="103" y="178"/>
                    <a:pt x="103" y="178"/>
                    <a:pt x="103" y="178"/>
                  </a:cubicBezTo>
                  <a:cubicBezTo>
                    <a:pt x="103" y="161"/>
                    <a:pt x="98" y="144"/>
                    <a:pt x="89" y="144"/>
                  </a:cubicBezTo>
                  <a:cubicBezTo>
                    <a:pt x="87" y="144"/>
                    <a:pt x="86" y="145"/>
                    <a:pt x="86" y="147"/>
                  </a:cubicBezTo>
                  <a:cubicBezTo>
                    <a:pt x="86" y="149"/>
                    <a:pt x="87" y="150"/>
                    <a:pt x="89" y="150"/>
                  </a:cubicBezTo>
                  <a:cubicBezTo>
                    <a:pt x="91" y="150"/>
                    <a:pt x="97" y="161"/>
                    <a:pt x="97" y="178"/>
                  </a:cubicBezTo>
                  <a:cubicBezTo>
                    <a:pt x="86" y="178"/>
                    <a:pt x="86" y="178"/>
                    <a:pt x="86" y="178"/>
                  </a:cubicBezTo>
                  <a:cubicBezTo>
                    <a:pt x="79" y="164"/>
                    <a:pt x="59" y="154"/>
                    <a:pt x="36" y="154"/>
                  </a:cubicBezTo>
                  <a:cubicBezTo>
                    <a:pt x="34" y="154"/>
                    <a:pt x="33" y="156"/>
                    <a:pt x="33" y="157"/>
                  </a:cubicBezTo>
                  <a:cubicBezTo>
                    <a:pt x="33" y="159"/>
                    <a:pt x="34" y="160"/>
                    <a:pt x="36" y="160"/>
                  </a:cubicBezTo>
                  <a:cubicBezTo>
                    <a:pt x="55" y="160"/>
                    <a:pt x="72" y="168"/>
                    <a:pt x="79" y="178"/>
                  </a:cubicBezTo>
                  <a:cubicBezTo>
                    <a:pt x="60" y="178"/>
                    <a:pt x="60" y="178"/>
                    <a:pt x="60" y="178"/>
                  </a:cubicBezTo>
                  <a:cubicBezTo>
                    <a:pt x="22" y="231"/>
                    <a:pt x="22" y="231"/>
                    <a:pt x="22" y="231"/>
                  </a:cubicBezTo>
                  <a:cubicBezTo>
                    <a:pt x="21" y="233"/>
                    <a:pt x="21" y="235"/>
                    <a:pt x="22" y="236"/>
                  </a:cubicBezTo>
                  <a:cubicBezTo>
                    <a:pt x="27" y="238"/>
                    <a:pt x="27" y="238"/>
                    <a:pt x="27" y="238"/>
                  </a:cubicBezTo>
                  <a:cubicBezTo>
                    <a:pt x="28" y="239"/>
                    <a:pt x="30" y="239"/>
                    <a:pt x="31" y="238"/>
                  </a:cubicBezTo>
                  <a:cubicBezTo>
                    <a:pt x="60" y="195"/>
                    <a:pt x="60" y="195"/>
                    <a:pt x="60" y="195"/>
                  </a:cubicBezTo>
                  <a:cubicBezTo>
                    <a:pt x="60" y="294"/>
                    <a:pt x="60" y="294"/>
                    <a:pt x="60" y="294"/>
                  </a:cubicBezTo>
                  <a:cubicBezTo>
                    <a:pt x="60" y="297"/>
                    <a:pt x="63" y="300"/>
                    <a:pt x="66" y="300"/>
                  </a:cubicBezTo>
                  <a:cubicBezTo>
                    <a:pt x="206" y="300"/>
                    <a:pt x="206" y="300"/>
                    <a:pt x="206" y="300"/>
                  </a:cubicBezTo>
                  <a:cubicBezTo>
                    <a:pt x="209" y="300"/>
                    <a:pt x="212" y="297"/>
                    <a:pt x="212" y="294"/>
                  </a:cubicBezTo>
                  <a:cubicBezTo>
                    <a:pt x="212" y="195"/>
                    <a:pt x="212" y="195"/>
                    <a:pt x="212" y="195"/>
                  </a:cubicBezTo>
                  <a:cubicBezTo>
                    <a:pt x="242" y="238"/>
                    <a:pt x="242" y="238"/>
                    <a:pt x="242" y="238"/>
                  </a:cubicBezTo>
                  <a:cubicBezTo>
                    <a:pt x="243" y="239"/>
                    <a:pt x="244" y="239"/>
                    <a:pt x="246" y="238"/>
                  </a:cubicBezTo>
                  <a:cubicBezTo>
                    <a:pt x="250" y="236"/>
                    <a:pt x="250" y="236"/>
                    <a:pt x="250" y="236"/>
                  </a:cubicBezTo>
                  <a:cubicBezTo>
                    <a:pt x="251" y="235"/>
                    <a:pt x="251" y="233"/>
                    <a:pt x="250" y="231"/>
                  </a:cubicBezTo>
                  <a:close/>
                  <a:moveTo>
                    <a:pt x="159" y="226"/>
                  </a:moveTo>
                  <a:cubicBezTo>
                    <a:pt x="113" y="226"/>
                    <a:pt x="113" y="226"/>
                    <a:pt x="113" y="226"/>
                  </a:cubicBezTo>
                  <a:cubicBezTo>
                    <a:pt x="110" y="226"/>
                    <a:pt x="107" y="223"/>
                    <a:pt x="107" y="220"/>
                  </a:cubicBezTo>
                  <a:cubicBezTo>
                    <a:pt x="107" y="216"/>
                    <a:pt x="110" y="214"/>
                    <a:pt x="113" y="214"/>
                  </a:cubicBezTo>
                  <a:cubicBezTo>
                    <a:pt x="159" y="214"/>
                    <a:pt x="159" y="214"/>
                    <a:pt x="159" y="214"/>
                  </a:cubicBezTo>
                  <a:cubicBezTo>
                    <a:pt x="162" y="214"/>
                    <a:pt x="165" y="216"/>
                    <a:pt x="165" y="220"/>
                  </a:cubicBezTo>
                  <a:cubicBezTo>
                    <a:pt x="165" y="223"/>
                    <a:pt x="162" y="226"/>
                    <a:pt x="159" y="226"/>
                  </a:cubicBezTo>
                  <a:close/>
                </a:path>
              </a:pathLst>
            </a:custGeom>
            <a:solidFill>
              <a:srgbClr val="FFFFFF"/>
            </a:solidFill>
            <a:ln>
              <a:noFill/>
            </a:ln>
          </p:spPr>
          <p:txBody>
            <a:bodyPr vert="horz" wrap="square" lIns="80697" tIns="40349" rIns="80697" bIns="40349"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84" b="0" i="0" u="none" strike="noStrike" kern="1200" cap="none" spc="0" normalizeH="0" baseline="0" noProof="0">
                <a:ln>
                  <a:noFill/>
                </a:ln>
                <a:solidFill>
                  <a:prstClr val="black"/>
                </a:solidFill>
                <a:effectLst/>
                <a:uLnTx/>
                <a:uFillTx/>
                <a:latin typeface="Segoe UI" pitchFamily="34" charset="0"/>
                <a:ea typeface="+mn-ea"/>
                <a:cs typeface="+mn-cs"/>
              </a:endParaRPr>
            </a:p>
          </p:txBody>
        </p:sp>
        <p:grpSp>
          <p:nvGrpSpPr>
            <p:cNvPr id="69" name="Group 68">
              <a:extLst>
                <a:ext uri="{FF2B5EF4-FFF2-40B4-BE49-F238E27FC236}">
                  <a16:creationId xmlns:a16="http://schemas.microsoft.com/office/drawing/2014/main" id="{47CE143F-C5BD-47BC-A789-AB7C9A3DE76B}"/>
                </a:ext>
              </a:extLst>
            </p:cNvPr>
            <p:cNvGrpSpPr/>
            <p:nvPr/>
          </p:nvGrpSpPr>
          <p:grpSpPr>
            <a:xfrm>
              <a:off x="7519030" y="104292"/>
              <a:ext cx="668520" cy="375459"/>
              <a:chOff x="992" y="194138"/>
              <a:chExt cx="3869531" cy="2321718"/>
            </a:xfrm>
            <a:solidFill>
              <a:schemeClr val="accent1">
                <a:lumMod val="60000"/>
                <a:lumOff val="40000"/>
              </a:schemeClr>
            </a:solidFill>
          </p:grpSpPr>
          <p:sp>
            <p:nvSpPr>
              <p:cNvPr id="72" name="Rectangle 71">
                <a:extLst>
                  <a:ext uri="{FF2B5EF4-FFF2-40B4-BE49-F238E27FC236}">
                    <a16:creationId xmlns:a16="http://schemas.microsoft.com/office/drawing/2014/main" id="{751F7EFB-0FFC-44DB-B384-E30932FB7BA4}"/>
                  </a:ext>
                </a:extLst>
              </p:cNvPr>
              <p:cNvSpPr/>
              <p:nvPr/>
            </p:nvSpPr>
            <p:spPr>
              <a:xfrm>
                <a:off x="992" y="194138"/>
                <a:ext cx="3869531" cy="2321718"/>
              </a:xfrm>
              <a:prstGeom prst="rect">
                <a:avLst/>
              </a:prstGeom>
              <a:grp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73" name="TextBox 72">
                <a:extLst>
                  <a:ext uri="{FF2B5EF4-FFF2-40B4-BE49-F238E27FC236}">
                    <a16:creationId xmlns:a16="http://schemas.microsoft.com/office/drawing/2014/main" id="{8879F00E-1C54-40CA-90EA-2164586EE2F0}"/>
                  </a:ext>
                </a:extLst>
              </p:cNvPr>
              <p:cNvSpPr txBox="1"/>
              <p:nvPr/>
            </p:nvSpPr>
            <p:spPr>
              <a:xfrm>
                <a:off x="992" y="194138"/>
                <a:ext cx="3869531" cy="2321718"/>
              </a:xfrm>
              <a:prstGeom prst="rect">
                <a:avLst/>
              </a:prstGeom>
              <a:solidFill>
                <a:srgbClr val="404040"/>
              </a:solidFill>
              <a:ln>
                <a:noFill/>
              </a:ln>
            </p:spPr>
            <p:style>
              <a:lnRef idx="0">
                <a:scrgbClr r="0" g="0" b="0"/>
              </a:lnRef>
              <a:fillRef idx="0">
                <a:scrgbClr r="0" g="0" b="0"/>
              </a:fillRef>
              <a:effectRef idx="0">
                <a:scrgbClr r="0" g="0" b="0"/>
              </a:effectRef>
              <a:fontRef idx="minor">
                <a:schemeClr val="lt1"/>
              </a:fontRef>
            </p:style>
            <p:txBody>
              <a:bodyPr spcFirstLastPara="0" vert="horz" wrap="square" lIns="176484" tIns="105890" rIns="176484" bIns="105890" numCol="1" spcCol="1270" anchor="t" anchorCtr="0">
                <a:noAutofit/>
              </a:bodyPr>
              <a:lstStyle/>
              <a:p>
                <a:pPr marL="0" marR="0" lvl="0" indent="0" algn="l" defTabSz="784498" rtl="0" eaLnBrk="1" fontAlgn="auto" latinLnBrk="0" hangingPunct="1">
                  <a:lnSpc>
                    <a:spcPct val="90000"/>
                  </a:lnSpc>
                  <a:spcBef>
                    <a:spcPct val="0"/>
                  </a:spcBef>
                  <a:spcAft>
                    <a:spcPct val="35000"/>
                  </a:spcAft>
                  <a:buClrTx/>
                  <a:buSzTx/>
                  <a:buFontTx/>
                  <a:buNone/>
                  <a:tabLst/>
                  <a:defRPr/>
                </a:pPr>
                <a:endParaRPr kumimoji="0" lang="en-US" sz="1961" b="0" i="0" u="none" strike="noStrike" kern="1200" cap="none" spc="0" normalizeH="0" baseline="0" noProof="0">
                  <a:ln>
                    <a:noFill/>
                  </a:ln>
                  <a:solidFill>
                    <a:prstClr val="white"/>
                  </a:solidFill>
                  <a:effectLst/>
                  <a:uLnTx/>
                  <a:uFillTx/>
                  <a:latin typeface="Segoe UI"/>
                  <a:ea typeface="+mn-ea"/>
                  <a:cs typeface="+mn-cs"/>
                </a:endParaRPr>
              </a:p>
            </p:txBody>
          </p:sp>
        </p:grpSp>
        <p:sp>
          <p:nvSpPr>
            <p:cNvPr id="70" name="Arrow: Curved Down 69">
              <a:extLst>
                <a:ext uri="{FF2B5EF4-FFF2-40B4-BE49-F238E27FC236}">
                  <a16:creationId xmlns:a16="http://schemas.microsoft.com/office/drawing/2014/main" id="{9D23DE5A-25AA-4BE8-9143-0D22BF97037C}"/>
                </a:ext>
              </a:extLst>
            </p:cNvPr>
            <p:cNvSpPr/>
            <p:nvPr/>
          </p:nvSpPr>
          <p:spPr>
            <a:xfrm>
              <a:off x="7632019" y="236137"/>
              <a:ext cx="214951" cy="225266"/>
            </a:xfrm>
            <a:prstGeom prst="curvedDownArrow">
              <a:avLst>
                <a:gd name="adj1" fmla="val 25000"/>
                <a:gd name="adj2" fmla="val 43055"/>
                <a:gd name="adj3" fmla="val 18397"/>
              </a:avLst>
            </a:prstGeom>
            <a:noFill/>
            <a:ln>
              <a:solidFill>
                <a:schemeClr val="bg1"/>
              </a:solidFill>
            </a:ln>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731"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1" name="Arrow: Curved Down 70">
              <a:extLst>
                <a:ext uri="{FF2B5EF4-FFF2-40B4-BE49-F238E27FC236}">
                  <a16:creationId xmlns:a16="http://schemas.microsoft.com/office/drawing/2014/main" id="{0312E0FC-C7D6-4085-9231-DD7A79F04BE7}"/>
                </a:ext>
              </a:extLst>
            </p:cNvPr>
            <p:cNvSpPr/>
            <p:nvPr/>
          </p:nvSpPr>
          <p:spPr>
            <a:xfrm flipH="1">
              <a:off x="7949238" y="237682"/>
              <a:ext cx="214951" cy="225266"/>
            </a:xfrm>
            <a:prstGeom prst="curvedDownArrow">
              <a:avLst>
                <a:gd name="adj1" fmla="val 25000"/>
                <a:gd name="adj2" fmla="val 43055"/>
                <a:gd name="adj3" fmla="val 18397"/>
              </a:avLst>
            </a:prstGeom>
            <a:noFill/>
            <a:ln>
              <a:solidFill>
                <a:schemeClr val="bg1"/>
              </a:solidFill>
            </a:ln>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731"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2648749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0"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176" y="470967"/>
            <a:ext cx="4380947" cy="5892021"/>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457205">
              <a:defRPr/>
            </a:pPr>
            <a:endParaRPr lang="en-US" sz="1800">
              <a:solidFill>
                <a:prstClr val="white"/>
              </a:solidFill>
              <a:latin typeface="Calibri" panose="020F0502020204030204"/>
            </a:endParaRPr>
          </a:p>
        </p:txBody>
      </p:sp>
      <p:sp>
        <p:nvSpPr>
          <p:cNvPr id="2" name="Title 1">
            <a:extLst>
              <a:ext uri="{FF2B5EF4-FFF2-40B4-BE49-F238E27FC236}">
                <a16:creationId xmlns:a16="http://schemas.microsoft.com/office/drawing/2014/main" id="{9F527CA4-5877-4E3D-99C4-8A26B5D07B65}"/>
              </a:ext>
            </a:extLst>
          </p:cNvPr>
          <p:cNvSpPr>
            <a:spLocks noGrp="1"/>
          </p:cNvSpPr>
          <p:nvPr>
            <p:ph type="title"/>
          </p:nvPr>
        </p:nvSpPr>
        <p:spPr>
          <a:xfrm>
            <a:off x="863103" y="1012038"/>
            <a:ext cx="3561376" cy="4795340"/>
          </a:xfrm>
        </p:spPr>
        <p:txBody>
          <a:bodyPr>
            <a:normAutofit/>
          </a:bodyPr>
          <a:lstStyle/>
          <a:p>
            <a:r>
              <a:rPr lang="en-US">
                <a:solidFill>
                  <a:srgbClr val="FFFFFF"/>
                </a:solidFill>
              </a:rPr>
              <a:t>Fundamentals: Managed vs. Unmanaged</a:t>
            </a:r>
          </a:p>
        </p:txBody>
      </p:sp>
      <p:graphicFrame>
        <p:nvGraphicFramePr>
          <p:cNvPr id="51" name="Content Placeholder 2">
            <a:extLst>
              <a:ext uri="{FF2B5EF4-FFF2-40B4-BE49-F238E27FC236}">
                <a16:creationId xmlns:a16="http://schemas.microsoft.com/office/drawing/2014/main" id="{B8AA42A3-23E4-4BB1-AC45-E7C2B709506D}"/>
              </a:ext>
            </a:extLst>
          </p:cNvPr>
          <p:cNvGraphicFramePr>
            <a:graphicFrameLocks noGrp="1"/>
          </p:cNvGraphicFramePr>
          <p:nvPr>
            <p:ph idx="1"/>
          </p:nvPr>
        </p:nvGraphicFramePr>
        <p:xfrm>
          <a:off x="5194313" y="470966"/>
          <a:ext cx="6513512" cy="588534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0954508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THENA.CUSTOMXMLID" val="{8E683E67-E83E-4E24-82F6-95C2402C68CF}"/>
  <p:tag name="ATHENA.CUSTOMXMLCONTENT" val="&lt;?xml version=&quot;1.0&quot;?&gt;&lt;athena xmlns=&quot;http://schemas.microsoft.com/edu/athena&quot; version=&quot;0.1.5120.0&quot;&gt;&lt;timings duration=&quot;92340&quot;&gt;&lt;event time=&quot;64617&quot; type=&quot;OnNext&quot; clickIndex=&quot;1&quot; wacClickIndex=&quot;1&quot;/&gt;&lt;event time=&quot;77166&quot; type=&quot;OnNext&quot; clickIndex=&quot;2&quot; wacClickIndex=&quot;2&quot;/&gt;&lt;/timings&gt;&lt;/athena&gt;"/>
</p:tagLst>
</file>

<file path=ppt/theme/theme1.xml><?xml version="1.0" encoding="utf-8"?>
<a:theme xmlns:a="http://schemas.openxmlformats.org/drawingml/2006/main" name="1_Power Platform Template">
  <a:themeElements>
    <a:clrScheme name="Dynamics365">
      <a:dk1>
        <a:srgbClr val="3C3C41"/>
      </a:dk1>
      <a:lt1>
        <a:srgbClr val="FFFFFF"/>
      </a:lt1>
      <a:dk2>
        <a:srgbClr val="008272"/>
      </a:dk2>
      <a:lt2>
        <a:srgbClr val="FFFFFF"/>
      </a:lt2>
      <a:accent1>
        <a:srgbClr val="EBEBEB"/>
      </a:accent1>
      <a:accent2>
        <a:srgbClr val="75757A"/>
      </a:accent2>
      <a:accent3>
        <a:srgbClr val="3C3C41"/>
      </a:accent3>
      <a:accent4>
        <a:srgbClr val="008272"/>
      </a:accent4>
      <a:accent5>
        <a:srgbClr val="30E5D0"/>
      </a:accent5>
      <a:accent6>
        <a:srgbClr val="FEF000"/>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DYNAMICS 2018" id="{5AD884F1-22B7-44DE-8F65-AD4A3772C65B}" vid="{FB5868D2-A4D0-42F5-887A-39846773B8D2}"/>
    </a:ext>
  </a:extLst>
</a:theme>
</file>

<file path=ppt/theme/theme2.xml><?xml version="1.0" encoding="utf-8"?>
<a:theme xmlns:a="http://schemas.openxmlformats.org/drawingml/2006/main" name="MicrosoftDynamicsCRM_TDM_Deck EXAMPLE STYLE">
  <a:themeElements>
    <a:clrScheme name="Custom 2">
      <a:dk1>
        <a:srgbClr val="292929"/>
      </a:dk1>
      <a:lt1>
        <a:srgbClr val="FFFFFF"/>
      </a:lt1>
      <a:dk2>
        <a:srgbClr val="00AEEF"/>
      </a:dk2>
      <a:lt2>
        <a:srgbClr val="DDDDDD"/>
      </a:lt2>
      <a:accent1>
        <a:srgbClr val="00AEEF"/>
      </a:accent1>
      <a:accent2>
        <a:srgbClr val="0071BC"/>
      </a:accent2>
      <a:accent3>
        <a:srgbClr val="00A600"/>
      </a:accent3>
      <a:accent4>
        <a:srgbClr val="8CC600"/>
      </a:accent4>
      <a:accent5>
        <a:srgbClr val="FFBE00"/>
      </a:accent5>
      <a:accent6>
        <a:srgbClr val="FF5300"/>
      </a:accent6>
      <a:hlink>
        <a:srgbClr val="00AEEF"/>
      </a:hlink>
      <a:folHlink>
        <a:srgbClr val="FF5300"/>
      </a:folHlink>
    </a:clrScheme>
    <a:fontScheme name="Custom 1">
      <a:majorFont>
        <a:latin typeface="Segoe UI Light"/>
        <a:ea typeface=""/>
        <a:cs typeface=""/>
      </a:majorFont>
      <a:minorFont>
        <a:latin typeface="Segoe UI Light"/>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000" dirty="0" err="1" smtClean="0">
            <a:solidFill>
              <a:schemeClr val="bg1"/>
            </a:solidFill>
          </a:defRPr>
        </a:defPPr>
      </a:lstStyle>
      <a:style>
        <a:lnRef idx="2">
          <a:schemeClr val="accent2">
            <a:shade val="50000"/>
          </a:schemeClr>
        </a:lnRef>
        <a:fillRef idx="1">
          <a:schemeClr val="accent2"/>
        </a:fillRef>
        <a:effectRef idx="0">
          <a:schemeClr val="accent2"/>
        </a:effectRef>
        <a:fontRef idx="minor">
          <a:schemeClr val="lt1"/>
        </a:fontRef>
      </a:style>
    </a:spDef>
    <a:txDef>
      <a:spPr>
        <a:noFill/>
      </a:spPr>
      <a:bodyPr wrap="square" lIns="0" tIns="0" rIns="0" bIns="0" rtlCol="0">
        <a:spAutoFit/>
      </a:bodyPr>
      <a:lstStyle>
        <a:defPPr>
          <a:defRPr sz="3200" dirty="0" err="1" smtClean="0">
            <a:gradFill>
              <a:gsLst>
                <a:gs pos="0">
                  <a:schemeClr val="tx1"/>
                </a:gs>
                <a:gs pos="86000">
                  <a:schemeClr val="tx1"/>
                </a:gs>
              </a:gsLst>
              <a:lin ang="5400000" scaled="0"/>
            </a:gradFill>
          </a:defRPr>
        </a:defPPr>
      </a:lstStyle>
    </a:txDef>
  </a:objectDefaults>
  <a:extraClrSchemeLst/>
</a:theme>
</file>

<file path=ppt/theme/theme3.xml><?xml version="1.0" encoding="utf-8"?>
<a:theme xmlns:a="http://schemas.openxmlformats.org/drawingml/2006/main" name="9-51120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Confidential_Template_v03.potx" id="{5FAABC39-8A35-4994-BADD-F8DAFFD86D81}" vid="{09F683D5-A652-43F1-891A-316456425E66}"/>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WHITE TEMPLATE">
  <a:themeElements>
    <a:clrScheme name="ST_Illustration_White_Blue">
      <a:dk1>
        <a:srgbClr val="1A1A1A"/>
      </a:dk1>
      <a:lt1>
        <a:srgbClr val="FFFFFF"/>
      </a:lt1>
      <a:dk2>
        <a:srgbClr val="0D0D0D"/>
      </a:dk2>
      <a:lt2>
        <a:srgbClr val="D2D2D2"/>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1_Templates Overview" id="{04DD4A60-FA48-4A49-BD0A-1DE302F979CB}" vid="{D232ED6F-575D-4684-85EE-43A4DAE47346}"/>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413917e0-3c85-4042-b3d6-b66207b014b2" xsi:nil="true"/>
    <_ip_UnifiedCompliancePolicyUIAction xmlns="http://schemas.microsoft.com/sharepoint/v3" xsi:nil="true"/>
    <_ip_UnifiedCompliancePolicyProperties xmlns="http://schemas.microsoft.com/sharepoint/v3"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athena xmlns="http://schemas.microsoft.com/edu/athena" version="0.1.5120.0">
  <timings duration="92340">
    <event time="64617" type="OnNext" clickIndex="1" wacClickIndex="1"/>
    <event time="77166" type="OnNext" clickIndex="2" wacClickIndex="2"/>
  </timings>
</athena>
</file>

<file path=customXml/item4.xml><?xml version="1.0" encoding="utf-8"?>
<ct:contentTypeSchema xmlns:ct="http://schemas.microsoft.com/office/2006/metadata/contentType" xmlns:ma="http://schemas.microsoft.com/office/2006/metadata/properties/metaAttributes" ct:_="" ma:_="" ma:contentTypeName="Document" ma:contentTypeID="0x01010093C1795788187346AB76A77043A8D3E6" ma:contentTypeVersion="15" ma:contentTypeDescription="Create a new document." ma:contentTypeScope="" ma:versionID="44674666eb4ed31f4ab9d40155aa0781">
  <xsd:schema xmlns:xsd="http://www.w3.org/2001/XMLSchema" xmlns:xs="http://www.w3.org/2001/XMLSchema" xmlns:p="http://schemas.microsoft.com/office/2006/metadata/properties" xmlns:ns1="http://schemas.microsoft.com/sharepoint/v3" xmlns:ns2="413917e0-3c85-4042-b3d6-b66207b014b2" xmlns:ns3="121cbfdf-642d-47d5-bb31-23acd4d6d77c" targetNamespace="http://schemas.microsoft.com/office/2006/metadata/properties" ma:root="true" ma:fieldsID="228616c3723b99adfeaade7cb0a6810e" ns1:_="" ns2:_="" ns3:_="">
    <xsd:import namespace="http://schemas.microsoft.com/sharepoint/v3"/>
    <xsd:import namespace="413917e0-3c85-4042-b3d6-b66207b014b2"/>
    <xsd:import namespace="121cbfdf-642d-47d5-bb31-23acd4d6d77c"/>
    <xsd:element name="properties">
      <xsd:complexType>
        <xsd:sequence>
          <xsd:element name="documentManagement">
            <xsd:complexType>
              <xsd:all>
                <xsd:element ref="ns2:MediaServiceMetadata" minOccurs="0"/>
                <xsd:element ref="ns2:MediaServiceFastMetadata" minOccurs="0"/>
                <xsd:element ref="ns2:MediaServiceDateTaken" minOccurs="0"/>
                <xsd:element ref="ns3:SharedWithUsers" minOccurs="0"/>
                <xsd:element ref="ns3:SharedWithDetails" minOccurs="0"/>
                <xsd:element ref="ns3:LastSharedByUser" minOccurs="0"/>
                <xsd:element ref="ns3:LastSharedByTime" minOccurs="0"/>
                <xsd:element ref="ns2:MediaServiceAutoKeyPoints" minOccurs="0"/>
                <xsd:element ref="ns2:MediaServiceKeyPoints" minOccurs="0"/>
                <xsd:element ref="ns2:MediaServiceAutoTags" minOccurs="0"/>
                <xsd:element ref="ns2:MediaServiceOCR" minOccurs="0"/>
                <xsd:element ref="ns2:MediaServiceGenerationTime" minOccurs="0"/>
                <xsd:element ref="ns2:MediaServiceEventHashCode"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1" nillable="true" ma:displayName="Unified Compliance Policy Properties" ma:hidden="true" ma:internalName="_ip_UnifiedCompliancePolicyProperties">
      <xsd:simpleType>
        <xsd:restriction base="dms:Note"/>
      </xsd:simpleType>
    </xsd:element>
    <xsd:element name="_ip_UnifiedCompliancePolicyUIAction" ma:index="22"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413917e0-3c85-4042-b3d6-b66207b014b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false">
      <xsd:simpleType>
        <xsd:restriction base="dms:Note">
          <xsd:maxLength value="255"/>
        </xsd:restriction>
      </xsd:simpleType>
    </xsd:element>
    <xsd:element name="MediaServiceAutoTags" ma:index="17" nillable="true" ma:displayName="Tags" ma:internalName="MediaServiceAutoTags"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21cbfdf-642d-47d5-bb31-23acd4d6d77c"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element name="LastSharedByUser" ma:index="13" nillable="true" ma:displayName="Last Shared By User" ma:hidden="true" ma:internalName="LastSharedByUser" ma:readOnly="true">
      <xsd:simpleType>
        <xsd:restriction base="dms:Note"/>
      </xsd:simpleType>
    </xsd:element>
    <xsd:element name="LastSharedByTime" ma:index="14" nillable="true" ma:displayName="Last Shared By Time"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990F116-B58F-4255-B05B-DA3808E0E5C6}">
  <ds:schemaRefs>
    <ds:schemaRef ds:uri="http://purl.org/dc/elements/1.1/"/>
    <ds:schemaRef ds:uri="http://www.w3.org/XML/1998/namespace"/>
    <ds:schemaRef ds:uri="http://schemas.microsoft.com/office/2006/metadata/properties"/>
    <ds:schemaRef ds:uri="http://schemas.microsoft.com/sharepoint/v3"/>
    <ds:schemaRef ds:uri="http://purl.org/dc/dcmitype/"/>
    <ds:schemaRef ds:uri="121cbfdf-642d-47d5-bb31-23acd4d6d77c"/>
    <ds:schemaRef ds:uri="http://schemas.microsoft.com/office/2006/documentManagement/types"/>
    <ds:schemaRef ds:uri="413917e0-3c85-4042-b3d6-b66207b014b2"/>
    <ds:schemaRef ds:uri="http://schemas.microsoft.com/office/infopath/2007/PartnerControls"/>
    <ds:schemaRef ds:uri="http://schemas.openxmlformats.org/package/2006/metadata/core-properties"/>
    <ds:schemaRef ds:uri="http://purl.org/dc/terms/"/>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99D18277-1256-4FD9-AD89-1B0F4517F503}">
  <ds:schemaRefs>
    <ds:schemaRef ds:uri="http://schemas.microsoft.com/edu/athena"/>
  </ds:schemaRefs>
</ds:datastoreItem>
</file>

<file path=customXml/itemProps4.xml><?xml version="1.0" encoding="utf-8"?>
<ds:datastoreItem xmlns:ds="http://schemas.openxmlformats.org/officeDocument/2006/customXml" ds:itemID="{962D8838-5FA8-4540-A13F-70F24E7B544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413917e0-3c85-4042-b3d6-b66207b014b2"/>
    <ds:schemaRef ds:uri="121cbfdf-642d-47d5-bb31-23acd4d6d77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236</TotalTime>
  <Words>5707</Words>
  <Application>Microsoft Office PowerPoint</Application>
  <PresentationFormat>Widescreen</PresentationFormat>
  <Paragraphs>746</Paragraphs>
  <Slides>60</Slides>
  <Notes>39</Notes>
  <HiddenSlides>13</HiddenSlides>
  <MMClips>0</MMClips>
  <ScaleCrop>false</ScaleCrop>
  <HeadingPairs>
    <vt:vector size="6" baseType="variant">
      <vt:variant>
        <vt:lpstr>Fonts Used</vt:lpstr>
      </vt:variant>
      <vt:variant>
        <vt:i4>10</vt:i4>
      </vt:variant>
      <vt:variant>
        <vt:lpstr>Theme</vt:lpstr>
      </vt:variant>
      <vt:variant>
        <vt:i4>5</vt:i4>
      </vt:variant>
      <vt:variant>
        <vt:lpstr>Slide Titles</vt:lpstr>
      </vt:variant>
      <vt:variant>
        <vt:i4>60</vt:i4>
      </vt:variant>
    </vt:vector>
  </HeadingPairs>
  <TitlesOfParts>
    <vt:vector size="75" baseType="lpstr">
      <vt:lpstr>Arial</vt:lpstr>
      <vt:lpstr>Calibri</vt:lpstr>
      <vt:lpstr>Calibri Light</vt:lpstr>
      <vt:lpstr>Consolas</vt:lpstr>
      <vt:lpstr>Segoe</vt:lpstr>
      <vt:lpstr>Segoe UI</vt:lpstr>
      <vt:lpstr>Segoe UI Light</vt:lpstr>
      <vt:lpstr>Segoe UI Semibold</vt:lpstr>
      <vt:lpstr>Segoe UI Semilight</vt:lpstr>
      <vt:lpstr>Wingdings</vt:lpstr>
      <vt:lpstr>1_Power Platform Template</vt:lpstr>
      <vt:lpstr>MicrosoftDynamicsCRM_TDM_Deck EXAMPLE STYLE</vt:lpstr>
      <vt:lpstr>9-51120_Microsoft_Ready_Template_Light</vt:lpstr>
      <vt:lpstr>Office Theme</vt:lpstr>
      <vt:lpstr>WHITE TEMPLATE</vt:lpstr>
      <vt:lpstr>Deploy</vt:lpstr>
      <vt:lpstr>Governance – Practically Applied</vt:lpstr>
      <vt:lpstr>Why do you care?</vt:lpstr>
      <vt:lpstr>What are Solutions?</vt:lpstr>
      <vt:lpstr>What are Solutions?</vt:lpstr>
      <vt:lpstr>Solutions</vt:lpstr>
      <vt:lpstr>Solution Publisher</vt:lpstr>
      <vt:lpstr>Fundamentals: Solutions</vt:lpstr>
      <vt:lpstr>Fundamentals: Managed vs. Unmanaged</vt:lpstr>
      <vt:lpstr>Default Solutions</vt:lpstr>
      <vt:lpstr>Solution Components</vt:lpstr>
      <vt:lpstr>Solution Explorer Improvements</vt:lpstr>
      <vt:lpstr>Solution Dependencies</vt:lpstr>
      <vt:lpstr>Solution Environment Variables </vt:lpstr>
      <vt:lpstr>Fundamentals: Solution Layering</vt:lpstr>
      <vt:lpstr>My Environment</vt:lpstr>
      <vt:lpstr>ALM Health Check</vt:lpstr>
      <vt:lpstr>Current ALM Gaps</vt:lpstr>
      <vt:lpstr>Environment Strategy</vt:lpstr>
      <vt:lpstr>CoE Toolkit – Monitor Environments</vt:lpstr>
      <vt:lpstr>DevOps – what’s the value?</vt:lpstr>
      <vt:lpstr>Power Platform Build Tools ALM Powered by Azure DevOps</vt:lpstr>
      <vt:lpstr>From Environment Centric to Source Control</vt:lpstr>
      <vt:lpstr>Build Pipeline: Export Solution from Dev</vt:lpstr>
      <vt:lpstr>Build Pipeline: Build Managed Solution</vt:lpstr>
      <vt:lpstr>Release Pipeline: Deploy to Production</vt:lpstr>
      <vt:lpstr>Demo </vt:lpstr>
      <vt:lpstr>But what about my code?</vt:lpstr>
      <vt:lpstr>CLI Option 1</vt:lpstr>
      <vt:lpstr>Demo  </vt:lpstr>
      <vt:lpstr>CLI Option 2</vt:lpstr>
      <vt:lpstr>Demo   </vt:lpstr>
      <vt:lpstr>What’s coming for PowerApps Build Tools</vt:lpstr>
      <vt:lpstr>Documentation refresh and deprecation of old assets</vt:lpstr>
      <vt:lpstr>Resources</vt:lpstr>
      <vt:lpstr>Key Takeaways </vt:lpstr>
      <vt:lpstr>Next Steps</vt:lpstr>
      <vt:lpstr>Module Review</vt:lpstr>
      <vt:lpstr>Deployment scenarios</vt:lpstr>
      <vt:lpstr>High level deployment tasks</vt:lpstr>
      <vt:lpstr>Working with individual resources</vt:lpstr>
      <vt:lpstr>Solutions Overview</vt:lpstr>
      <vt:lpstr>Contoso Device Ordering Solution Example</vt:lpstr>
      <vt:lpstr>Types of Solutions</vt:lpstr>
      <vt:lpstr>Application Lifecycle with Solutions</vt:lpstr>
      <vt:lpstr>Environment with Multiple Solutions</vt:lpstr>
      <vt:lpstr>Solution Tooling</vt:lpstr>
      <vt:lpstr>PowerApps Solution Checker/Health Hub</vt:lpstr>
      <vt:lpstr>Solution Health Hub </vt:lpstr>
      <vt:lpstr>Environment Variables </vt:lpstr>
      <vt:lpstr>Example – Environment Variables </vt:lpstr>
      <vt:lpstr>Assigning Security Roles</vt:lpstr>
      <vt:lpstr>Direct User Team Privileges </vt:lpstr>
      <vt:lpstr>Sharing a canvas app</vt:lpstr>
      <vt:lpstr>Flow Connector User Security Context </vt:lpstr>
      <vt:lpstr>Using a service principal with Dataverse Connector</vt:lpstr>
      <vt:lpstr>Preparing a service principal</vt:lpstr>
      <vt:lpstr>Session Resources: Documentation</vt:lpstr>
      <vt:lpstr>Session Resources: Tools</vt:lpstr>
      <vt:lpstr>Videos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Deploy</dc:title>
  <dc:creator>Tiffany Duppong</dc:creator>
  <cp:lastModifiedBy>Jenkins</cp:lastModifiedBy>
  <cp:revision>19</cp:revision>
  <dcterms:created xsi:type="dcterms:W3CDTF">2020-07-01T04:19:50Z</dcterms:created>
  <dcterms:modified xsi:type="dcterms:W3CDTF">2022-06-01T00:51:36Z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0x01010093C1795788187346AB76A77043A8D3E6</vt:lpwstr>
  </property>
</Properties>
</file>